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82" r:id="rId6"/>
    <p:sldId id="273" r:id="rId7"/>
    <p:sldId id="280" r:id="rId8"/>
    <p:sldId id="276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F"/>
    <a:srgbClr val="FFD004"/>
    <a:srgbClr val="0076BE"/>
    <a:srgbClr val="2A82C1"/>
    <a:srgbClr val="FFFFFF"/>
    <a:srgbClr val="7688B1"/>
    <a:srgbClr val="4196CA"/>
    <a:srgbClr val="AAC3CA"/>
    <a:srgbClr val="00A7B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C9D7-C4BC-4E23-8D16-A95F4B1F660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969D6-63DA-48C8-B5FC-27CFFCC6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302DCE-B5A0-4D74-9272-9A348CCAEF0A}"/>
              </a:ext>
            </a:extLst>
          </p:cNvPr>
          <p:cNvSpPr/>
          <p:nvPr userDrawn="1"/>
        </p:nvSpPr>
        <p:spPr>
          <a:xfrm>
            <a:off x="4183644" y="0"/>
            <a:ext cx="8008356" cy="6858000"/>
          </a:xfrm>
          <a:prstGeom prst="rect">
            <a:avLst/>
          </a:prstGeom>
          <a:gradFill flip="none" rotWithShape="1">
            <a:gsLst>
              <a:gs pos="0">
                <a:srgbClr val="00427F">
                  <a:shade val="30000"/>
                  <a:satMod val="115000"/>
                </a:srgbClr>
              </a:gs>
              <a:gs pos="50000">
                <a:srgbClr val="00427F">
                  <a:shade val="67500"/>
                  <a:satMod val="115000"/>
                </a:srgbClr>
              </a:gs>
              <a:gs pos="100000">
                <a:srgbClr val="00427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84B91-36EA-420B-BB9F-2C0F592B8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r="32992"/>
          <a:stretch/>
        </p:blipFill>
        <p:spPr>
          <a:xfrm>
            <a:off x="0" y="0"/>
            <a:ext cx="41836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86AC46-29DC-497B-A241-B593D774A2D6}"/>
              </a:ext>
            </a:extLst>
          </p:cNvPr>
          <p:cNvSpPr/>
          <p:nvPr userDrawn="1"/>
        </p:nvSpPr>
        <p:spPr>
          <a:xfrm>
            <a:off x="4738936" y="3435324"/>
            <a:ext cx="6503823" cy="1843315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DFD6F-D946-4113-B0DB-8291B3A9A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1227" y="3616837"/>
            <a:ext cx="5939240" cy="68262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Topic Goes Here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015DFF-4365-49B2-BE52-1DF062720F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227" y="4406517"/>
            <a:ext cx="5939240" cy="682625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Presented by: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79E270-B46F-4946-9DDE-0B5ACF8DA1C8}"/>
              </a:ext>
            </a:extLst>
          </p:cNvPr>
          <p:cNvGrpSpPr/>
          <p:nvPr userDrawn="1"/>
        </p:nvGrpSpPr>
        <p:grpSpPr>
          <a:xfrm>
            <a:off x="4738936" y="933104"/>
            <a:ext cx="6759103" cy="1845718"/>
            <a:chOff x="4527519" y="966853"/>
            <a:chExt cx="6759103" cy="18457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95091D-595F-48AB-98FF-34A8E7954135}"/>
                </a:ext>
              </a:extLst>
            </p:cNvPr>
            <p:cNvSpPr/>
            <p:nvPr/>
          </p:nvSpPr>
          <p:spPr>
            <a:xfrm rot="5400000">
              <a:off x="3679954" y="1814418"/>
              <a:ext cx="1845718" cy="150588"/>
            </a:xfrm>
            <a:prstGeom prst="rect">
              <a:avLst/>
            </a:prstGeom>
            <a:solidFill>
              <a:srgbClr val="007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7DB9C62D-0B48-4287-9E66-1541B4D220D3}"/>
                </a:ext>
              </a:extLst>
            </p:cNvPr>
            <p:cNvSpPr txBox="1">
              <a:spLocks/>
            </p:cNvSpPr>
            <p:nvPr/>
          </p:nvSpPr>
          <p:spPr>
            <a:xfrm>
              <a:off x="5089021" y="966853"/>
              <a:ext cx="6197601" cy="13727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4400" b="1">
                <a:solidFill>
                  <a:srgbClr val="FFD004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E421F74-2B3A-4EAF-AF21-31BBD82FD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46" y="5973169"/>
            <a:ext cx="2694437" cy="499816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A7C63B-DDA1-4060-94E4-43C7F81B0E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1263" y="5459413"/>
            <a:ext cx="2386012" cy="39211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FFD004"/>
                </a:solidFill>
                <a:latin typeface="+mn-lt"/>
              </a:defRPr>
            </a:lvl1pPr>
          </a:lstStyle>
          <a:p>
            <a:pPr lvl="0"/>
            <a:r>
              <a:rPr lang="en-US" sz="1800" i="1">
                <a:latin typeface="+mn-lt"/>
              </a:rPr>
              <a:t>Month Day, Year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5C489-F49A-4608-BD01-407982105B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44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80" y="982133"/>
            <a:ext cx="3918527" cy="18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58C0-9F2B-4BC3-837F-883618E86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DEA4-8192-4032-9D60-75C619885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Sub-Header, if need-be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C802C-4F01-4179-922A-0441FF5C77EA}"/>
              </a:ext>
            </a:extLst>
          </p:cNvPr>
          <p:cNvSpPr/>
          <p:nvPr userDrawn="1"/>
        </p:nvSpPr>
        <p:spPr>
          <a:xfrm>
            <a:off x="0" y="6595218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A26BFF-3789-48AE-942D-EC19BABA6570}"/>
              </a:ext>
            </a:extLst>
          </p:cNvPr>
          <p:cNvSpPr/>
          <p:nvPr userDrawn="1"/>
        </p:nvSpPr>
        <p:spPr>
          <a:xfrm>
            <a:off x="0" y="-37708"/>
            <a:ext cx="12192000" cy="1407695"/>
          </a:xfrm>
          <a:prstGeom prst="rect">
            <a:avLst/>
          </a:prstGeom>
          <a:gradFill flip="none" rotWithShape="1">
            <a:gsLst>
              <a:gs pos="0">
                <a:srgbClr val="00427F">
                  <a:shade val="30000"/>
                  <a:satMod val="115000"/>
                </a:srgbClr>
              </a:gs>
              <a:gs pos="50000">
                <a:srgbClr val="00427F">
                  <a:shade val="67500"/>
                  <a:satMod val="115000"/>
                </a:srgbClr>
              </a:gs>
              <a:gs pos="100000">
                <a:srgbClr val="00427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AC4D-95A5-4A72-8838-33D82C558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211359"/>
            <a:ext cx="10515600" cy="53976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FE67-AFB2-4DEB-BE5D-EF3EEDF7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92C1EB-C8C4-44E6-9601-88A5E23D3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87808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2400" b="0" i="0" u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i="0"/>
              <a:t>Slide Subtitle, if need be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2DBA1-716F-4C90-9E49-5629AFF3337E}"/>
              </a:ext>
            </a:extLst>
          </p:cNvPr>
          <p:cNvSpPr/>
          <p:nvPr userDrawn="1"/>
        </p:nvSpPr>
        <p:spPr>
          <a:xfrm>
            <a:off x="0" y="6598514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7EF8E-7A0A-47EA-A05D-36E5EB3E9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44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40" y="309872"/>
            <a:ext cx="1831960" cy="8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DA55-B16A-4921-9235-7BCA525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72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A26BFF-3789-48AE-942D-EC19BABA6570}"/>
              </a:ext>
            </a:extLst>
          </p:cNvPr>
          <p:cNvSpPr/>
          <p:nvPr userDrawn="1"/>
        </p:nvSpPr>
        <p:spPr>
          <a:xfrm>
            <a:off x="0" y="-37708"/>
            <a:ext cx="12192000" cy="1407695"/>
          </a:xfrm>
          <a:prstGeom prst="rect">
            <a:avLst/>
          </a:prstGeom>
          <a:gradFill flip="none" rotWithShape="1">
            <a:gsLst>
              <a:gs pos="0">
                <a:srgbClr val="00427F">
                  <a:shade val="30000"/>
                  <a:satMod val="115000"/>
                </a:srgbClr>
              </a:gs>
              <a:gs pos="50000">
                <a:srgbClr val="00427F">
                  <a:shade val="67500"/>
                  <a:satMod val="115000"/>
                </a:srgbClr>
              </a:gs>
              <a:gs pos="100000">
                <a:srgbClr val="00427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AC4D-95A5-4A72-8838-33D82C558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259485"/>
            <a:ext cx="10515600" cy="53976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92C1EB-C8C4-44E6-9601-88A5E23D3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87808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i="0"/>
              <a:t>Slide Subtitle, if need be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2DBA1-716F-4C90-9E49-5629AFF3337E}"/>
              </a:ext>
            </a:extLst>
          </p:cNvPr>
          <p:cNvSpPr/>
          <p:nvPr userDrawn="1"/>
        </p:nvSpPr>
        <p:spPr>
          <a:xfrm>
            <a:off x="0" y="6598514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B72728-E956-48CD-961D-1A292EC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CCE8696-F929-4B60-A5BA-C9AA8777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0F8DB-8B81-4394-8553-73F9D3C65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44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40" y="309872"/>
            <a:ext cx="1831960" cy="8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A26BFF-3789-48AE-942D-EC19BABA6570}"/>
              </a:ext>
            </a:extLst>
          </p:cNvPr>
          <p:cNvSpPr/>
          <p:nvPr userDrawn="1"/>
        </p:nvSpPr>
        <p:spPr>
          <a:xfrm>
            <a:off x="0" y="-37708"/>
            <a:ext cx="12192000" cy="1407695"/>
          </a:xfrm>
          <a:prstGeom prst="rect">
            <a:avLst/>
          </a:prstGeom>
          <a:gradFill flip="none" rotWithShape="1">
            <a:gsLst>
              <a:gs pos="0">
                <a:srgbClr val="00427F">
                  <a:shade val="30000"/>
                  <a:satMod val="115000"/>
                </a:srgbClr>
              </a:gs>
              <a:gs pos="50000">
                <a:srgbClr val="00427F">
                  <a:shade val="67500"/>
                  <a:satMod val="115000"/>
                </a:srgbClr>
              </a:gs>
              <a:gs pos="100000">
                <a:srgbClr val="00427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AC4D-95A5-4A72-8838-33D82C558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259485"/>
            <a:ext cx="10515600" cy="53976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92C1EB-C8C4-44E6-9601-88A5E23D3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87808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i="0"/>
              <a:t>Slide Subtitle, if need be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2DBA1-716F-4C90-9E49-5629AFF3337E}"/>
              </a:ext>
            </a:extLst>
          </p:cNvPr>
          <p:cNvSpPr/>
          <p:nvPr userDrawn="1"/>
        </p:nvSpPr>
        <p:spPr>
          <a:xfrm>
            <a:off x="0" y="6598514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A9911-3C82-4912-9DE6-E899056EAE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12F9513-7879-42F9-B3D4-BB246D01F0F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71EFDB-7552-4D94-B7B9-34EF2A56E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98AE8C1-7806-4FFD-9EAF-99EAFFCB7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2F3F53-9723-4B8E-A2F9-A7C8ED3BA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44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40" y="309872"/>
            <a:ext cx="1831960" cy="8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A26BFF-3789-48AE-942D-EC19BABA6570}"/>
              </a:ext>
            </a:extLst>
          </p:cNvPr>
          <p:cNvSpPr/>
          <p:nvPr userDrawn="1"/>
        </p:nvSpPr>
        <p:spPr>
          <a:xfrm>
            <a:off x="0" y="-37708"/>
            <a:ext cx="12192000" cy="1407695"/>
          </a:xfrm>
          <a:prstGeom prst="rect">
            <a:avLst/>
          </a:prstGeom>
          <a:gradFill flip="none" rotWithShape="1">
            <a:gsLst>
              <a:gs pos="0">
                <a:srgbClr val="00427F">
                  <a:shade val="30000"/>
                  <a:satMod val="115000"/>
                </a:srgbClr>
              </a:gs>
              <a:gs pos="50000">
                <a:srgbClr val="00427F">
                  <a:shade val="67500"/>
                  <a:satMod val="115000"/>
                </a:srgbClr>
              </a:gs>
              <a:gs pos="100000">
                <a:srgbClr val="00427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AC4D-95A5-4A72-8838-33D82C558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259485"/>
            <a:ext cx="10515600" cy="53976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92C1EB-C8C4-44E6-9601-88A5E23D3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700" y="878085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i="0"/>
              <a:t>Slide Subtitle, if need be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2DBA1-716F-4C90-9E49-5629AFF3337E}"/>
              </a:ext>
            </a:extLst>
          </p:cNvPr>
          <p:cNvSpPr/>
          <p:nvPr userDrawn="1"/>
        </p:nvSpPr>
        <p:spPr>
          <a:xfrm>
            <a:off x="0" y="6598514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6AA31-B364-4972-A33E-73131B865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44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40" y="309872"/>
            <a:ext cx="1831960" cy="8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E37295-BA79-4895-8036-3C74DA49395A}"/>
              </a:ext>
            </a:extLst>
          </p:cNvPr>
          <p:cNvSpPr/>
          <p:nvPr userDrawn="1"/>
        </p:nvSpPr>
        <p:spPr>
          <a:xfrm>
            <a:off x="0" y="6631765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983DA8-2E52-4FDB-A7CC-74A7A1303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r="32992"/>
          <a:stretch/>
        </p:blipFill>
        <p:spPr>
          <a:xfrm>
            <a:off x="0" y="0"/>
            <a:ext cx="418364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735DC2-9031-489F-B65C-ED7F5CAE85C0}"/>
              </a:ext>
            </a:extLst>
          </p:cNvPr>
          <p:cNvSpPr/>
          <p:nvPr userDrawn="1"/>
        </p:nvSpPr>
        <p:spPr>
          <a:xfrm>
            <a:off x="0" y="6631765"/>
            <a:ext cx="12192000" cy="300490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0B2F8-17B3-4CE5-BC55-BB4AA344A1D3}"/>
              </a:ext>
            </a:extLst>
          </p:cNvPr>
          <p:cNvSpPr txBox="1"/>
          <p:nvPr userDrawn="1"/>
        </p:nvSpPr>
        <p:spPr>
          <a:xfrm>
            <a:off x="6096000" y="2413337"/>
            <a:ext cx="449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>
                <a:solidFill>
                  <a:srgbClr val="00427F"/>
                </a:solidFill>
                <a:latin typeface="Gill Sans MT" panose="020B05020201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573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B4703-84B2-43E8-BA11-4942D050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4534C-6C25-4F7B-B403-F4A78EC2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9" r:id="rId4"/>
    <p:sldLayoutId id="2147483661" r:id="rId5"/>
    <p:sldLayoutId id="2147483663" r:id="rId6"/>
    <p:sldLayoutId id="2147483662" r:id="rId7"/>
    <p:sldLayoutId id="2147483655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D004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2DEAFEC-BADD-4726-BD85-B0A0092D6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920F6-B609-493F-8F17-0490499DF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7837-86E5-378D-1236-0FB5C963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6DF7-8C8A-DCD3-E582-F06EF108B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F8045-964B-B884-B1D0-972E8C260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25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2934-0031-4E72-9E0E-39AE17CE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417"/>
            <a:ext cx="10515600" cy="1893166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Delete the following slides when your presentation is complete.</a:t>
            </a:r>
          </a:p>
        </p:txBody>
      </p:sp>
    </p:spTree>
    <p:extLst>
      <p:ext uri="{BB962C8B-B14F-4D97-AF65-F5344CB8AC3E}">
        <p14:creationId xmlns:p14="http://schemas.microsoft.com/office/powerpoint/2010/main" val="268617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AC8F-4769-482A-9E39-51BFB598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Strategic Plan Icons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FE9F1-EA12-49A4-ACA0-72BCCB008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Copy and paste these elements, if you choose. </a:t>
            </a:r>
          </a:p>
        </p:txBody>
      </p:sp>
      <p:pic>
        <p:nvPicPr>
          <p:cNvPr id="5" name="Content Placeholder 4" descr="https://www.hopkinsmedicine.org/strategic-plan/images/PushBoundaries.png">
            <a:extLst>
              <a:ext uri="{FF2B5EF4-FFF2-40B4-BE49-F238E27FC236}">
                <a16:creationId xmlns:a16="http://schemas.microsoft.com/office/drawing/2014/main" id="{16DC1929-DB59-4B37-BAE8-32314D9D6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0" y="1580889"/>
            <a:ext cx="1828800" cy="1828800"/>
          </a:xfrm>
          <a:prstGeom prst="rect">
            <a:avLst/>
          </a:prstGeom>
        </p:spPr>
      </p:pic>
      <p:pic>
        <p:nvPicPr>
          <p:cNvPr id="6" name="Picture 5" descr="https://www.hopkinsmedicine.org/strategic-plan/images/Quality.png">
            <a:extLst>
              <a:ext uri="{FF2B5EF4-FFF2-40B4-BE49-F238E27FC236}">
                <a16:creationId xmlns:a16="http://schemas.microsoft.com/office/drawing/2014/main" id="{2C6DF1B3-3D9C-45F7-8C82-801584EDB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0" y="4208172"/>
            <a:ext cx="1828800" cy="1828800"/>
          </a:xfrm>
          <a:prstGeom prst="rect">
            <a:avLst/>
          </a:prstGeom>
        </p:spPr>
      </p:pic>
      <p:pic>
        <p:nvPicPr>
          <p:cNvPr id="8" name="Picture 7" descr="https://www.hopkinsmedicine.org/strategic-plan/images/Precision.png">
            <a:extLst>
              <a:ext uri="{FF2B5EF4-FFF2-40B4-BE49-F238E27FC236}">
                <a16:creationId xmlns:a16="http://schemas.microsoft.com/office/drawing/2014/main" id="{C23E969E-7605-44DD-BF7D-F159CEA83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28" y="1599928"/>
            <a:ext cx="1828800" cy="1828800"/>
          </a:xfrm>
          <a:prstGeom prst="rect">
            <a:avLst/>
          </a:prstGeom>
        </p:spPr>
      </p:pic>
      <p:pic>
        <p:nvPicPr>
          <p:cNvPr id="9" name="Picture 8" descr="https://www.hopkinsmedicine.org/strategic-plan/images/Easy.png">
            <a:extLst>
              <a:ext uri="{FF2B5EF4-FFF2-40B4-BE49-F238E27FC236}">
                <a16:creationId xmlns:a16="http://schemas.microsoft.com/office/drawing/2014/main" id="{38546B46-4627-473A-B3B7-42889DC11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7" y="4159221"/>
            <a:ext cx="1828800" cy="1828800"/>
          </a:xfrm>
          <a:prstGeom prst="rect">
            <a:avLst/>
          </a:prstGeom>
        </p:spPr>
      </p:pic>
      <p:pic>
        <p:nvPicPr>
          <p:cNvPr id="10" name="Picture 9" descr="https://www.hopkinsmedicine.org/strategic-plan/images/OneOrganization.png">
            <a:extLst>
              <a:ext uri="{FF2B5EF4-FFF2-40B4-BE49-F238E27FC236}">
                <a16:creationId xmlns:a16="http://schemas.microsoft.com/office/drawing/2014/main" id="{1C21EAD1-E7CD-4D3F-B47A-54A50CF65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7" y="1580889"/>
            <a:ext cx="1828800" cy="1828800"/>
          </a:xfrm>
          <a:prstGeom prst="rect">
            <a:avLst/>
          </a:prstGeom>
        </p:spPr>
      </p:pic>
      <p:pic>
        <p:nvPicPr>
          <p:cNvPr id="1028" name="Picture 4" descr="innovation 2023 graphic">
            <a:extLst>
              <a:ext uri="{FF2B5EF4-FFF2-40B4-BE49-F238E27FC236}">
                <a16:creationId xmlns:a16="http://schemas.microsoft.com/office/drawing/2014/main" id="{23DAF709-2013-458F-82FB-E9CB6105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95" y="41326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2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AC8F-4769-482A-9E39-51BFB598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PowerPoint Icons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FE9F1-EA12-49A4-ACA0-72BCCB008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Copy and paste these elements, if you choose.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E67C4-2578-4D69-A706-E635ED23F237}"/>
              </a:ext>
            </a:extLst>
          </p:cNvPr>
          <p:cNvSpPr/>
          <p:nvPr/>
        </p:nvSpPr>
        <p:spPr>
          <a:xfrm>
            <a:off x="5974813" y="204315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4" name="Freeform 598">
            <a:extLst>
              <a:ext uri="{FF2B5EF4-FFF2-40B4-BE49-F238E27FC236}">
                <a16:creationId xmlns:a16="http://schemas.microsoft.com/office/drawing/2014/main" id="{0DCDB0DC-40FA-472F-8B09-0FC6FE99BE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5176" y="2804060"/>
            <a:ext cx="528212" cy="528212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02 w 512"/>
              <a:gd name="T11" fmla="*/ 167 h 512"/>
              <a:gd name="T12" fmla="*/ 189 w 512"/>
              <a:gd name="T13" fmla="*/ 381 h 512"/>
              <a:gd name="T14" fmla="*/ 181 w 512"/>
              <a:gd name="T15" fmla="*/ 384 h 512"/>
              <a:gd name="T16" fmla="*/ 173 w 512"/>
              <a:gd name="T17" fmla="*/ 381 h 512"/>
              <a:gd name="T18" fmla="*/ 99 w 512"/>
              <a:gd name="T19" fmla="*/ 306 h 512"/>
              <a:gd name="T20" fmla="*/ 99 w 512"/>
              <a:gd name="T21" fmla="*/ 291 h 512"/>
              <a:gd name="T22" fmla="*/ 114 w 512"/>
              <a:gd name="T23" fmla="*/ 291 h 512"/>
              <a:gd name="T24" fmla="*/ 181 w 512"/>
              <a:gd name="T25" fmla="*/ 358 h 512"/>
              <a:gd name="T26" fmla="*/ 387 w 512"/>
              <a:gd name="T27" fmla="*/ 152 h 512"/>
              <a:gd name="T28" fmla="*/ 402 w 512"/>
              <a:gd name="T29" fmla="*/ 152 h 512"/>
              <a:gd name="T30" fmla="*/ 402 w 512"/>
              <a:gd name="T31" fmla="*/ 16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2" y="167"/>
                </a:moveTo>
                <a:cubicBezTo>
                  <a:pt x="189" y="381"/>
                  <a:pt x="189" y="381"/>
                  <a:pt x="189" y="381"/>
                </a:cubicBezTo>
                <a:cubicBezTo>
                  <a:pt x="186" y="383"/>
                  <a:pt x="184" y="384"/>
                  <a:pt x="181" y="384"/>
                </a:cubicBezTo>
                <a:cubicBezTo>
                  <a:pt x="178" y="384"/>
                  <a:pt x="176" y="383"/>
                  <a:pt x="173" y="381"/>
                </a:cubicBezTo>
                <a:cubicBezTo>
                  <a:pt x="99" y="306"/>
                  <a:pt x="99" y="306"/>
                  <a:pt x="99" y="306"/>
                </a:cubicBezTo>
                <a:cubicBezTo>
                  <a:pt x="95" y="302"/>
                  <a:pt x="95" y="295"/>
                  <a:pt x="99" y="291"/>
                </a:cubicBezTo>
                <a:cubicBezTo>
                  <a:pt x="103" y="287"/>
                  <a:pt x="110" y="287"/>
                  <a:pt x="114" y="291"/>
                </a:cubicBezTo>
                <a:cubicBezTo>
                  <a:pt x="181" y="358"/>
                  <a:pt x="181" y="358"/>
                  <a:pt x="181" y="358"/>
                </a:cubicBezTo>
                <a:cubicBezTo>
                  <a:pt x="387" y="152"/>
                  <a:pt x="387" y="152"/>
                  <a:pt x="387" y="152"/>
                </a:cubicBezTo>
                <a:cubicBezTo>
                  <a:pt x="391" y="148"/>
                  <a:pt x="398" y="148"/>
                  <a:pt x="402" y="152"/>
                </a:cubicBezTo>
                <a:cubicBezTo>
                  <a:pt x="406" y="156"/>
                  <a:pt x="406" y="163"/>
                  <a:pt x="402" y="167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32">
            <a:extLst>
              <a:ext uri="{FF2B5EF4-FFF2-40B4-BE49-F238E27FC236}">
                <a16:creationId xmlns:a16="http://schemas.microsoft.com/office/drawing/2014/main" id="{07BE45E5-AAF4-45FC-9613-F78D9EEB4DC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15114" y="2805083"/>
            <a:ext cx="525290" cy="52529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81 w 512"/>
              <a:gd name="T11" fmla="*/ 365 h 512"/>
              <a:gd name="T12" fmla="*/ 381 w 512"/>
              <a:gd name="T13" fmla="*/ 381 h 512"/>
              <a:gd name="T14" fmla="*/ 373 w 512"/>
              <a:gd name="T15" fmla="*/ 384 h 512"/>
              <a:gd name="T16" fmla="*/ 365 w 512"/>
              <a:gd name="T17" fmla="*/ 381 h 512"/>
              <a:gd name="T18" fmla="*/ 256 w 512"/>
              <a:gd name="T19" fmla="*/ 271 h 512"/>
              <a:gd name="T20" fmla="*/ 146 w 512"/>
              <a:gd name="T21" fmla="*/ 381 h 512"/>
              <a:gd name="T22" fmla="*/ 138 w 512"/>
              <a:gd name="T23" fmla="*/ 384 h 512"/>
              <a:gd name="T24" fmla="*/ 131 w 512"/>
              <a:gd name="T25" fmla="*/ 381 h 512"/>
              <a:gd name="T26" fmla="*/ 131 w 512"/>
              <a:gd name="T27" fmla="*/ 365 h 512"/>
              <a:gd name="T28" fmla="*/ 241 w 512"/>
              <a:gd name="T29" fmla="*/ 256 h 512"/>
              <a:gd name="T30" fmla="*/ 131 w 512"/>
              <a:gd name="T31" fmla="*/ 146 h 512"/>
              <a:gd name="T32" fmla="*/ 131 w 512"/>
              <a:gd name="T33" fmla="*/ 131 h 512"/>
              <a:gd name="T34" fmla="*/ 146 w 512"/>
              <a:gd name="T35" fmla="*/ 131 h 512"/>
              <a:gd name="T36" fmla="*/ 256 w 512"/>
              <a:gd name="T37" fmla="*/ 241 h 512"/>
              <a:gd name="T38" fmla="*/ 365 w 512"/>
              <a:gd name="T39" fmla="*/ 131 h 512"/>
              <a:gd name="T40" fmla="*/ 381 w 512"/>
              <a:gd name="T41" fmla="*/ 131 h 512"/>
              <a:gd name="T42" fmla="*/ 381 w 512"/>
              <a:gd name="T43" fmla="*/ 146 h 512"/>
              <a:gd name="T44" fmla="*/ 271 w 512"/>
              <a:gd name="T45" fmla="*/ 256 h 512"/>
              <a:gd name="T46" fmla="*/ 381 w 512"/>
              <a:gd name="T47" fmla="*/ 36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81" y="365"/>
                </a:moveTo>
                <a:cubicBezTo>
                  <a:pt x="385" y="370"/>
                  <a:pt x="385" y="376"/>
                  <a:pt x="381" y="381"/>
                </a:cubicBezTo>
                <a:cubicBezTo>
                  <a:pt x="378" y="383"/>
                  <a:pt x="376" y="384"/>
                  <a:pt x="373" y="384"/>
                </a:cubicBezTo>
                <a:cubicBezTo>
                  <a:pt x="370" y="384"/>
                  <a:pt x="368" y="383"/>
                  <a:pt x="365" y="381"/>
                </a:cubicBezTo>
                <a:cubicBezTo>
                  <a:pt x="256" y="271"/>
                  <a:pt x="256" y="271"/>
                  <a:pt x="256" y="271"/>
                </a:cubicBezTo>
                <a:cubicBezTo>
                  <a:pt x="146" y="381"/>
                  <a:pt x="146" y="381"/>
                  <a:pt x="146" y="381"/>
                </a:cubicBezTo>
                <a:cubicBezTo>
                  <a:pt x="144" y="383"/>
                  <a:pt x="141" y="384"/>
                  <a:pt x="138" y="384"/>
                </a:cubicBezTo>
                <a:cubicBezTo>
                  <a:pt x="136" y="384"/>
                  <a:pt x="133" y="383"/>
                  <a:pt x="131" y="381"/>
                </a:cubicBezTo>
                <a:cubicBezTo>
                  <a:pt x="127" y="376"/>
                  <a:pt x="127" y="370"/>
                  <a:pt x="131" y="365"/>
                </a:cubicBezTo>
                <a:cubicBezTo>
                  <a:pt x="241" y="256"/>
                  <a:pt x="241" y="256"/>
                  <a:pt x="241" y="2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27" y="142"/>
                  <a:pt x="127" y="135"/>
                  <a:pt x="131" y="131"/>
                </a:cubicBezTo>
                <a:cubicBezTo>
                  <a:pt x="135" y="127"/>
                  <a:pt x="142" y="127"/>
                  <a:pt x="146" y="13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365" y="131"/>
                  <a:pt x="365" y="131"/>
                  <a:pt x="365" y="131"/>
                </a:cubicBezTo>
                <a:cubicBezTo>
                  <a:pt x="370" y="127"/>
                  <a:pt x="376" y="127"/>
                  <a:pt x="381" y="131"/>
                </a:cubicBezTo>
                <a:cubicBezTo>
                  <a:pt x="385" y="135"/>
                  <a:pt x="385" y="142"/>
                  <a:pt x="381" y="146"/>
                </a:cubicBezTo>
                <a:cubicBezTo>
                  <a:pt x="271" y="256"/>
                  <a:pt x="271" y="256"/>
                  <a:pt x="271" y="256"/>
                </a:cubicBezTo>
                <a:lnTo>
                  <a:pt x="381" y="365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395">
            <a:extLst>
              <a:ext uri="{FF2B5EF4-FFF2-40B4-BE49-F238E27FC236}">
                <a16:creationId xmlns:a16="http://schemas.microsoft.com/office/drawing/2014/main" id="{F97557D4-BA21-4507-A195-43F54D2423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248" y="2805083"/>
            <a:ext cx="525290" cy="525290"/>
          </a:xfrm>
          <a:custGeom>
            <a:avLst/>
            <a:gdLst>
              <a:gd name="T0" fmla="*/ 245 w 512"/>
              <a:gd name="T1" fmla="*/ 192 h 512"/>
              <a:gd name="T2" fmla="*/ 224 w 512"/>
              <a:gd name="T3" fmla="*/ 213 h 512"/>
              <a:gd name="T4" fmla="*/ 266 w 512"/>
              <a:gd name="T5" fmla="*/ 320 h 512"/>
              <a:gd name="T6" fmla="*/ 288 w 512"/>
              <a:gd name="T7" fmla="*/ 298 h 512"/>
              <a:gd name="T8" fmla="*/ 266 w 512"/>
              <a:gd name="T9" fmla="*/ 320 h 512"/>
              <a:gd name="T10" fmla="*/ 256 w 512"/>
              <a:gd name="T11" fmla="*/ 512 h 512"/>
              <a:gd name="T12" fmla="*/ 256 w 512"/>
              <a:gd name="T13" fmla="*/ 0 h 512"/>
              <a:gd name="T14" fmla="*/ 181 w 512"/>
              <a:gd name="T15" fmla="*/ 181 h 512"/>
              <a:gd name="T16" fmla="*/ 139 w 512"/>
              <a:gd name="T17" fmla="*/ 170 h 512"/>
              <a:gd name="T18" fmla="*/ 181 w 512"/>
              <a:gd name="T19" fmla="*/ 126 h 512"/>
              <a:gd name="T20" fmla="*/ 117 w 512"/>
              <a:gd name="T21" fmla="*/ 181 h 512"/>
              <a:gd name="T22" fmla="*/ 128 w 512"/>
              <a:gd name="T23" fmla="*/ 234 h 512"/>
              <a:gd name="T24" fmla="*/ 181 w 512"/>
              <a:gd name="T25" fmla="*/ 224 h 512"/>
              <a:gd name="T26" fmla="*/ 213 w 512"/>
              <a:gd name="T27" fmla="*/ 234 h 512"/>
              <a:gd name="T28" fmla="*/ 266 w 512"/>
              <a:gd name="T29" fmla="*/ 224 h 512"/>
              <a:gd name="T30" fmla="*/ 256 w 512"/>
              <a:gd name="T31" fmla="*/ 170 h 512"/>
              <a:gd name="T32" fmla="*/ 257 w 512"/>
              <a:gd name="T33" fmla="*/ 138 h 512"/>
              <a:gd name="T34" fmla="*/ 254 w 512"/>
              <a:gd name="T35" fmla="*/ 117 h 512"/>
              <a:gd name="T36" fmla="*/ 202 w 512"/>
              <a:gd name="T37" fmla="*/ 224 h 512"/>
              <a:gd name="T38" fmla="*/ 309 w 512"/>
              <a:gd name="T39" fmla="*/ 288 h 512"/>
              <a:gd name="T40" fmla="*/ 256 w 512"/>
              <a:gd name="T41" fmla="*/ 277 h 512"/>
              <a:gd name="T42" fmla="*/ 245 w 512"/>
              <a:gd name="T43" fmla="*/ 330 h 512"/>
              <a:gd name="T44" fmla="*/ 287 w 512"/>
              <a:gd name="T45" fmla="*/ 341 h 512"/>
              <a:gd name="T46" fmla="*/ 245 w 512"/>
              <a:gd name="T47" fmla="*/ 385 h 512"/>
              <a:gd name="T48" fmla="*/ 257 w 512"/>
              <a:gd name="T49" fmla="*/ 394 h 512"/>
              <a:gd name="T50" fmla="*/ 309 w 512"/>
              <a:gd name="T51" fmla="*/ 288 h 512"/>
              <a:gd name="T52" fmla="*/ 384 w 512"/>
              <a:gd name="T53" fmla="*/ 277 h 512"/>
              <a:gd name="T54" fmla="*/ 330 w 512"/>
              <a:gd name="T55" fmla="*/ 288 h 512"/>
              <a:gd name="T56" fmla="*/ 341 w 512"/>
              <a:gd name="T57" fmla="*/ 341 h 512"/>
              <a:gd name="T58" fmla="*/ 340 w 512"/>
              <a:gd name="T59" fmla="*/ 373 h 512"/>
              <a:gd name="T60" fmla="*/ 341 w 512"/>
              <a:gd name="T61" fmla="*/ 394 h 512"/>
              <a:gd name="T62" fmla="*/ 394 w 512"/>
              <a:gd name="T63" fmla="*/ 330 h 512"/>
              <a:gd name="T64" fmla="*/ 138 w 512"/>
              <a:gd name="T65" fmla="*/ 213 h 512"/>
              <a:gd name="T66" fmla="*/ 160 w 512"/>
              <a:gd name="T67" fmla="*/ 192 h 512"/>
              <a:gd name="T68" fmla="*/ 138 w 512"/>
              <a:gd name="T69" fmla="*/ 213 h 512"/>
              <a:gd name="T70" fmla="*/ 373 w 512"/>
              <a:gd name="T71" fmla="*/ 320 h 512"/>
              <a:gd name="T72" fmla="*/ 352 w 512"/>
              <a:gd name="T73" fmla="*/ 29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24" y="192"/>
                </a:moveTo>
                <a:cubicBezTo>
                  <a:pt x="245" y="192"/>
                  <a:pt x="245" y="192"/>
                  <a:pt x="245" y="192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24" y="213"/>
                  <a:pt x="224" y="213"/>
                  <a:pt x="224" y="213"/>
                </a:cubicBezTo>
                <a:lnTo>
                  <a:pt x="224" y="192"/>
                </a:lnTo>
                <a:close/>
                <a:moveTo>
                  <a:pt x="266" y="320"/>
                </a:moveTo>
                <a:cubicBezTo>
                  <a:pt x="288" y="320"/>
                  <a:pt x="288" y="320"/>
                  <a:pt x="288" y="320"/>
                </a:cubicBezTo>
                <a:cubicBezTo>
                  <a:pt x="288" y="298"/>
                  <a:pt x="288" y="298"/>
                  <a:pt x="288" y="298"/>
                </a:cubicBezTo>
                <a:cubicBezTo>
                  <a:pt x="266" y="298"/>
                  <a:pt x="266" y="298"/>
                  <a:pt x="266" y="298"/>
                </a:cubicBezTo>
                <a:lnTo>
                  <a:pt x="266" y="32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81" y="181"/>
                </a:moveTo>
                <a:cubicBezTo>
                  <a:pt x="181" y="175"/>
                  <a:pt x="176" y="170"/>
                  <a:pt x="170" y="170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44" y="143"/>
                  <a:pt x="168" y="139"/>
                  <a:pt x="172" y="138"/>
                </a:cubicBezTo>
                <a:cubicBezTo>
                  <a:pt x="177" y="138"/>
                  <a:pt x="182" y="132"/>
                  <a:pt x="181" y="126"/>
                </a:cubicBezTo>
                <a:cubicBezTo>
                  <a:pt x="180" y="121"/>
                  <a:pt x="175" y="117"/>
                  <a:pt x="169" y="117"/>
                </a:cubicBezTo>
                <a:cubicBezTo>
                  <a:pt x="151" y="119"/>
                  <a:pt x="117" y="135"/>
                  <a:pt x="117" y="181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7" y="230"/>
                  <a:pt x="122" y="234"/>
                  <a:pt x="128" y="234"/>
                </a:cubicBezTo>
                <a:cubicBezTo>
                  <a:pt x="170" y="234"/>
                  <a:pt x="170" y="234"/>
                  <a:pt x="170" y="234"/>
                </a:cubicBezTo>
                <a:cubicBezTo>
                  <a:pt x="176" y="234"/>
                  <a:pt x="181" y="230"/>
                  <a:pt x="181" y="224"/>
                </a:cubicBezTo>
                <a:lnTo>
                  <a:pt x="181" y="181"/>
                </a:lnTo>
                <a:close/>
                <a:moveTo>
                  <a:pt x="213" y="234"/>
                </a:moveTo>
                <a:cubicBezTo>
                  <a:pt x="256" y="234"/>
                  <a:pt x="256" y="234"/>
                  <a:pt x="256" y="234"/>
                </a:cubicBezTo>
                <a:cubicBezTo>
                  <a:pt x="262" y="234"/>
                  <a:pt x="266" y="230"/>
                  <a:pt x="266" y="224"/>
                </a:cubicBezTo>
                <a:cubicBezTo>
                  <a:pt x="266" y="181"/>
                  <a:pt x="266" y="181"/>
                  <a:pt x="266" y="181"/>
                </a:cubicBezTo>
                <a:cubicBezTo>
                  <a:pt x="266" y="175"/>
                  <a:pt x="262" y="170"/>
                  <a:pt x="256" y="170"/>
                </a:cubicBezTo>
                <a:cubicBezTo>
                  <a:pt x="225" y="170"/>
                  <a:pt x="225" y="170"/>
                  <a:pt x="225" y="170"/>
                </a:cubicBezTo>
                <a:cubicBezTo>
                  <a:pt x="230" y="143"/>
                  <a:pt x="254" y="139"/>
                  <a:pt x="257" y="138"/>
                </a:cubicBezTo>
                <a:cubicBezTo>
                  <a:pt x="263" y="138"/>
                  <a:pt x="267" y="132"/>
                  <a:pt x="266" y="126"/>
                </a:cubicBezTo>
                <a:cubicBezTo>
                  <a:pt x="266" y="121"/>
                  <a:pt x="260" y="117"/>
                  <a:pt x="254" y="117"/>
                </a:cubicBezTo>
                <a:cubicBezTo>
                  <a:pt x="236" y="119"/>
                  <a:pt x="202" y="135"/>
                  <a:pt x="202" y="181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202" y="230"/>
                  <a:pt x="207" y="234"/>
                  <a:pt x="213" y="234"/>
                </a:cubicBezTo>
                <a:close/>
                <a:moveTo>
                  <a:pt x="309" y="288"/>
                </a:moveTo>
                <a:cubicBezTo>
                  <a:pt x="309" y="282"/>
                  <a:pt x="304" y="277"/>
                  <a:pt x="298" y="277"/>
                </a:cubicBezTo>
                <a:cubicBezTo>
                  <a:pt x="256" y="277"/>
                  <a:pt x="256" y="277"/>
                  <a:pt x="256" y="277"/>
                </a:cubicBezTo>
                <a:cubicBezTo>
                  <a:pt x="250" y="277"/>
                  <a:pt x="245" y="282"/>
                  <a:pt x="245" y="288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336"/>
                  <a:pt x="250" y="341"/>
                  <a:pt x="256" y="341"/>
                </a:cubicBezTo>
                <a:cubicBezTo>
                  <a:pt x="287" y="341"/>
                  <a:pt x="287" y="341"/>
                  <a:pt x="287" y="341"/>
                </a:cubicBezTo>
                <a:cubicBezTo>
                  <a:pt x="282" y="369"/>
                  <a:pt x="258" y="373"/>
                  <a:pt x="254" y="373"/>
                </a:cubicBezTo>
                <a:cubicBezTo>
                  <a:pt x="249" y="374"/>
                  <a:pt x="244" y="379"/>
                  <a:pt x="245" y="385"/>
                </a:cubicBezTo>
                <a:cubicBezTo>
                  <a:pt x="246" y="390"/>
                  <a:pt x="250" y="394"/>
                  <a:pt x="256" y="394"/>
                </a:cubicBezTo>
                <a:cubicBezTo>
                  <a:pt x="256" y="394"/>
                  <a:pt x="256" y="394"/>
                  <a:pt x="257" y="394"/>
                </a:cubicBezTo>
                <a:cubicBezTo>
                  <a:pt x="275" y="392"/>
                  <a:pt x="309" y="376"/>
                  <a:pt x="309" y="330"/>
                </a:cubicBezTo>
                <a:lnTo>
                  <a:pt x="309" y="288"/>
                </a:lnTo>
                <a:close/>
                <a:moveTo>
                  <a:pt x="394" y="288"/>
                </a:moveTo>
                <a:cubicBezTo>
                  <a:pt x="394" y="282"/>
                  <a:pt x="390" y="277"/>
                  <a:pt x="384" y="277"/>
                </a:cubicBezTo>
                <a:cubicBezTo>
                  <a:pt x="341" y="277"/>
                  <a:pt x="341" y="277"/>
                  <a:pt x="341" y="277"/>
                </a:cubicBezTo>
                <a:cubicBezTo>
                  <a:pt x="335" y="277"/>
                  <a:pt x="330" y="282"/>
                  <a:pt x="330" y="288"/>
                </a:cubicBezTo>
                <a:cubicBezTo>
                  <a:pt x="330" y="330"/>
                  <a:pt x="330" y="330"/>
                  <a:pt x="330" y="330"/>
                </a:cubicBezTo>
                <a:cubicBezTo>
                  <a:pt x="330" y="336"/>
                  <a:pt x="335" y="341"/>
                  <a:pt x="341" y="341"/>
                </a:cubicBezTo>
                <a:cubicBezTo>
                  <a:pt x="372" y="341"/>
                  <a:pt x="372" y="341"/>
                  <a:pt x="372" y="341"/>
                </a:cubicBezTo>
                <a:cubicBezTo>
                  <a:pt x="367" y="369"/>
                  <a:pt x="343" y="373"/>
                  <a:pt x="340" y="373"/>
                </a:cubicBezTo>
                <a:cubicBezTo>
                  <a:pt x="334" y="374"/>
                  <a:pt x="330" y="379"/>
                  <a:pt x="330" y="385"/>
                </a:cubicBezTo>
                <a:cubicBezTo>
                  <a:pt x="331" y="390"/>
                  <a:pt x="336" y="394"/>
                  <a:pt x="341" y="394"/>
                </a:cubicBezTo>
                <a:cubicBezTo>
                  <a:pt x="341" y="394"/>
                  <a:pt x="342" y="394"/>
                  <a:pt x="342" y="394"/>
                </a:cubicBezTo>
                <a:cubicBezTo>
                  <a:pt x="360" y="392"/>
                  <a:pt x="394" y="376"/>
                  <a:pt x="394" y="330"/>
                </a:cubicBezTo>
                <a:lnTo>
                  <a:pt x="394" y="288"/>
                </a:lnTo>
                <a:close/>
                <a:moveTo>
                  <a:pt x="138" y="213"/>
                </a:moveTo>
                <a:cubicBezTo>
                  <a:pt x="160" y="213"/>
                  <a:pt x="160" y="213"/>
                  <a:pt x="160" y="213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38" y="192"/>
                  <a:pt x="138" y="192"/>
                  <a:pt x="138" y="192"/>
                </a:cubicBezTo>
                <a:lnTo>
                  <a:pt x="138" y="213"/>
                </a:lnTo>
                <a:close/>
                <a:moveTo>
                  <a:pt x="352" y="320"/>
                </a:moveTo>
                <a:cubicBezTo>
                  <a:pt x="373" y="320"/>
                  <a:pt x="373" y="320"/>
                  <a:pt x="373" y="320"/>
                </a:cubicBezTo>
                <a:cubicBezTo>
                  <a:pt x="373" y="298"/>
                  <a:pt x="373" y="298"/>
                  <a:pt x="373" y="298"/>
                </a:cubicBezTo>
                <a:cubicBezTo>
                  <a:pt x="352" y="298"/>
                  <a:pt x="352" y="298"/>
                  <a:pt x="352" y="298"/>
                </a:cubicBezTo>
                <a:lnTo>
                  <a:pt x="352" y="320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805">
            <a:extLst>
              <a:ext uri="{FF2B5EF4-FFF2-40B4-BE49-F238E27FC236}">
                <a16:creationId xmlns:a16="http://schemas.microsoft.com/office/drawing/2014/main" id="{CA553D5E-57D1-4540-9BA6-5E053599B9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13582" y="1909369"/>
            <a:ext cx="525792" cy="525792"/>
          </a:xfrm>
          <a:custGeom>
            <a:avLst/>
            <a:gdLst>
              <a:gd name="T0" fmla="*/ 309 w 512"/>
              <a:gd name="T1" fmla="*/ 149 h 512"/>
              <a:gd name="T2" fmla="*/ 202 w 512"/>
              <a:gd name="T3" fmla="*/ 149 h 512"/>
              <a:gd name="T4" fmla="*/ 181 w 512"/>
              <a:gd name="T5" fmla="*/ 138 h 512"/>
              <a:gd name="T6" fmla="*/ 373 w 512"/>
              <a:gd name="T7" fmla="*/ 373 h 512"/>
              <a:gd name="T8" fmla="*/ 330 w 512"/>
              <a:gd name="T9" fmla="*/ 149 h 512"/>
              <a:gd name="T10" fmla="*/ 170 w 512"/>
              <a:gd name="T11" fmla="*/ 320 h 512"/>
              <a:gd name="T12" fmla="*/ 170 w 512"/>
              <a:gd name="T13" fmla="*/ 298 h 512"/>
              <a:gd name="T14" fmla="*/ 181 w 512"/>
              <a:gd name="T15" fmla="*/ 288 h 512"/>
              <a:gd name="T16" fmla="*/ 160 w 512"/>
              <a:gd name="T17" fmla="*/ 245 h 512"/>
              <a:gd name="T18" fmla="*/ 170 w 512"/>
              <a:gd name="T19" fmla="*/ 256 h 512"/>
              <a:gd name="T20" fmla="*/ 170 w 512"/>
              <a:gd name="T21" fmla="*/ 192 h 512"/>
              <a:gd name="T22" fmla="*/ 213 w 512"/>
              <a:gd name="T23" fmla="*/ 341 h 512"/>
              <a:gd name="T24" fmla="*/ 224 w 512"/>
              <a:gd name="T25" fmla="*/ 330 h 512"/>
              <a:gd name="T26" fmla="*/ 202 w 512"/>
              <a:gd name="T27" fmla="*/ 288 h 512"/>
              <a:gd name="T28" fmla="*/ 213 w 512"/>
              <a:gd name="T29" fmla="*/ 298 h 512"/>
              <a:gd name="T30" fmla="*/ 213 w 512"/>
              <a:gd name="T31" fmla="*/ 234 h 512"/>
              <a:gd name="T32" fmla="*/ 213 w 512"/>
              <a:gd name="T33" fmla="*/ 213 h 512"/>
              <a:gd name="T34" fmla="*/ 224 w 512"/>
              <a:gd name="T35" fmla="*/ 202 h 512"/>
              <a:gd name="T36" fmla="*/ 245 w 512"/>
              <a:gd name="T37" fmla="*/ 330 h 512"/>
              <a:gd name="T38" fmla="*/ 256 w 512"/>
              <a:gd name="T39" fmla="*/ 341 h 512"/>
              <a:gd name="T40" fmla="*/ 256 w 512"/>
              <a:gd name="T41" fmla="*/ 277 h 512"/>
              <a:gd name="T42" fmla="*/ 256 w 512"/>
              <a:gd name="T43" fmla="*/ 256 h 512"/>
              <a:gd name="T44" fmla="*/ 266 w 512"/>
              <a:gd name="T45" fmla="*/ 245 h 512"/>
              <a:gd name="T46" fmla="*/ 245 w 512"/>
              <a:gd name="T47" fmla="*/ 202 h 512"/>
              <a:gd name="T48" fmla="*/ 256 w 512"/>
              <a:gd name="T49" fmla="*/ 213 h 512"/>
              <a:gd name="T50" fmla="*/ 298 w 512"/>
              <a:gd name="T51" fmla="*/ 320 h 512"/>
              <a:gd name="T52" fmla="*/ 298 w 512"/>
              <a:gd name="T53" fmla="*/ 298 h 512"/>
              <a:gd name="T54" fmla="*/ 309 w 512"/>
              <a:gd name="T55" fmla="*/ 288 h 512"/>
              <a:gd name="T56" fmla="*/ 288 w 512"/>
              <a:gd name="T57" fmla="*/ 245 h 512"/>
              <a:gd name="T58" fmla="*/ 298 w 512"/>
              <a:gd name="T59" fmla="*/ 256 h 512"/>
              <a:gd name="T60" fmla="*/ 298 w 512"/>
              <a:gd name="T61" fmla="*/ 192 h 512"/>
              <a:gd name="T62" fmla="*/ 341 w 512"/>
              <a:gd name="T63" fmla="*/ 298 h 512"/>
              <a:gd name="T64" fmla="*/ 352 w 512"/>
              <a:gd name="T65" fmla="*/ 288 h 512"/>
              <a:gd name="T66" fmla="*/ 330 w 512"/>
              <a:gd name="T67" fmla="*/ 245 h 512"/>
              <a:gd name="T68" fmla="*/ 341 w 512"/>
              <a:gd name="T69" fmla="*/ 256 h 512"/>
              <a:gd name="T70" fmla="*/ 341 w 512"/>
              <a:gd name="T71" fmla="*/ 213 h 512"/>
              <a:gd name="T72" fmla="*/ 256 w 512"/>
              <a:gd name="T73" fmla="*/ 0 h 512"/>
              <a:gd name="T74" fmla="*/ 512 w 512"/>
              <a:gd name="T75" fmla="*/ 256 h 512"/>
              <a:gd name="T76" fmla="*/ 384 w 512"/>
              <a:gd name="T77" fmla="*/ 394 h 512"/>
              <a:gd name="T78" fmla="*/ 117 w 512"/>
              <a:gd name="T79" fmla="*/ 128 h 512"/>
              <a:gd name="T80" fmla="*/ 181 w 512"/>
              <a:gd name="T81" fmla="*/ 106 h 512"/>
              <a:gd name="T82" fmla="*/ 202 w 512"/>
              <a:gd name="T83" fmla="*/ 117 h 512"/>
              <a:gd name="T84" fmla="*/ 320 w 512"/>
              <a:gd name="T85" fmla="*/ 96 h 512"/>
              <a:gd name="T86" fmla="*/ 384 w 512"/>
              <a:gd name="T87" fmla="*/ 11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2" h="512">
                <a:moveTo>
                  <a:pt x="330" y="149"/>
                </a:moveTo>
                <a:cubicBezTo>
                  <a:pt x="330" y="155"/>
                  <a:pt x="326" y="160"/>
                  <a:pt x="320" y="160"/>
                </a:cubicBezTo>
                <a:cubicBezTo>
                  <a:pt x="314" y="160"/>
                  <a:pt x="309" y="155"/>
                  <a:pt x="309" y="149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2" y="155"/>
                  <a:pt x="198" y="160"/>
                  <a:pt x="192" y="160"/>
                </a:cubicBezTo>
                <a:cubicBezTo>
                  <a:pt x="186" y="160"/>
                  <a:pt x="181" y="155"/>
                  <a:pt x="181" y="149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373"/>
                  <a:pt x="138" y="373"/>
                  <a:pt x="138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138"/>
                  <a:pt x="373" y="138"/>
                  <a:pt x="373" y="138"/>
                </a:cubicBezTo>
                <a:cubicBezTo>
                  <a:pt x="330" y="138"/>
                  <a:pt x="330" y="138"/>
                  <a:pt x="330" y="138"/>
                </a:cubicBezTo>
                <a:lnTo>
                  <a:pt x="330" y="149"/>
                </a:lnTo>
                <a:close/>
                <a:moveTo>
                  <a:pt x="170" y="341"/>
                </a:moveTo>
                <a:cubicBezTo>
                  <a:pt x="164" y="341"/>
                  <a:pt x="160" y="336"/>
                  <a:pt x="160" y="330"/>
                </a:cubicBezTo>
                <a:cubicBezTo>
                  <a:pt x="160" y="324"/>
                  <a:pt x="164" y="320"/>
                  <a:pt x="170" y="320"/>
                </a:cubicBezTo>
                <a:cubicBezTo>
                  <a:pt x="176" y="320"/>
                  <a:pt x="181" y="324"/>
                  <a:pt x="181" y="330"/>
                </a:cubicBezTo>
                <a:cubicBezTo>
                  <a:pt x="181" y="336"/>
                  <a:pt x="176" y="341"/>
                  <a:pt x="170" y="341"/>
                </a:cubicBezTo>
                <a:close/>
                <a:moveTo>
                  <a:pt x="170" y="298"/>
                </a:moveTo>
                <a:cubicBezTo>
                  <a:pt x="164" y="298"/>
                  <a:pt x="160" y="294"/>
                  <a:pt x="160" y="288"/>
                </a:cubicBezTo>
                <a:cubicBezTo>
                  <a:pt x="160" y="282"/>
                  <a:pt x="164" y="277"/>
                  <a:pt x="170" y="277"/>
                </a:cubicBezTo>
                <a:cubicBezTo>
                  <a:pt x="176" y="277"/>
                  <a:pt x="181" y="282"/>
                  <a:pt x="181" y="288"/>
                </a:cubicBezTo>
                <a:cubicBezTo>
                  <a:pt x="181" y="294"/>
                  <a:pt x="176" y="298"/>
                  <a:pt x="170" y="298"/>
                </a:cubicBezTo>
                <a:close/>
                <a:moveTo>
                  <a:pt x="170" y="256"/>
                </a:moveTo>
                <a:cubicBezTo>
                  <a:pt x="164" y="256"/>
                  <a:pt x="160" y="251"/>
                  <a:pt x="160" y="245"/>
                </a:cubicBezTo>
                <a:cubicBezTo>
                  <a:pt x="160" y="239"/>
                  <a:pt x="164" y="234"/>
                  <a:pt x="170" y="234"/>
                </a:cubicBezTo>
                <a:cubicBezTo>
                  <a:pt x="176" y="234"/>
                  <a:pt x="181" y="239"/>
                  <a:pt x="181" y="245"/>
                </a:cubicBezTo>
                <a:cubicBezTo>
                  <a:pt x="181" y="251"/>
                  <a:pt x="176" y="256"/>
                  <a:pt x="170" y="256"/>
                </a:cubicBezTo>
                <a:close/>
                <a:moveTo>
                  <a:pt x="170" y="213"/>
                </a:moveTo>
                <a:cubicBezTo>
                  <a:pt x="164" y="213"/>
                  <a:pt x="160" y="208"/>
                  <a:pt x="160" y="202"/>
                </a:cubicBezTo>
                <a:cubicBezTo>
                  <a:pt x="160" y="196"/>
                  <a:pt x="164" y="192"/>
                  <a:pt x="170" y="192"/>
                </a:cubicBezTo>
                <a:cubicBezTo>
                  <a:pt x="176" y="192"/>
                  <a:pt x="181" y="196"/>
                  <a:pt x="181" y="202"/>
                </a:cubicBezTo>
                <a:cubicBezTo>
                  <a:pt x="181" y="208"/>
                  <a:pt x="176" y="213"/>
                  <a:pt x="170" y="213"/>
                </a:cubicBezTo>
                <a:close/>
                <a:moveTo>
                  <a:pt x="213" y="341"/>
                </a:moveTo>
                <a:cubicBezTo>
                  <a:pt x="207" y="341"/>
                  <a:pt x="202" y="336"/>
                  <a:pt x="202" y="330"/>
                </a:cubicBezTo>
                <a:cubicBezTo>
                  <a:pt x="202" y="324"/>
                  <a:pt x="207" y="320"/>
                  <a:pt x="213" y="320"/>
                </a:cubicBezTo>
                <a:cubicBezTo>
                  <a:pt x="219" y="320"/>
                  <a:pt x="224" y="324"/>
                  <a:pt x="224" y="330"/>
                </a:cubicBezTo>
                <a:cubicBezTo>
                  <a:pt x="224" y="336"/>
                  <a:pt x="219" y="341"/>
                  <a:pt x="213" y="341"/>
                </a:cubicBezTo>
                <a:close/>
                <a:moveTo>
                  <a:pt x="213" y="298"/>
                </a:moveTo>
                <a:cubicBezTo>
                  <a:pt x="207" y="298"/>
                  <a:pt x="202" y="294"/>
                  <a:pt x="202" y="288"/>
                </a:cubicBezTo>
                <a:cubicBezTo>
                  <a:pt x="202" y="282"/>
                  <a:pt x="207" y="277"/>
                  <a:pt x="213" y="277"/>
                </a:cubicBezTo>
                <a:cubicBezTo>
                  <a:pt x="219" y="277"/>
                  <a:pt x="224" y="282"/>
                  <a:pt x="224" y="288"/>
                </a:cubicBezTo>
                <a:cubicBezTo>
                  <a:pt x="224" y="294"/>
                  <a:pt x="219" y="298"/>
                  <a:pt x="213" y="298"/>
                </a:cubicBezTo>
                <a:close/>
                <a:moveTo>
                  <a:pt x="213" y="256"/>
                </a:moveTo>
                <a:cubicBezTo>
                  <a:pt x="207" y="256"/>
                  <a:pt x="202" y="251"/>
                  <a:pt x="202" y="245"/>
                </a:cubicBezTo>
                <a:cubicBezTo>
                  <a:pt x="202" y="239"/>
                  <a:pt x="207" y="234"/>
                  <a:pt x="213" y="234"/>
                </a:cubicBezTo>
                <a:cubicBezTo>
                  <a:pt x="219" y="234"/>
                  <a:pt x="224" y="239"/>
                  <a:pt x="224" y="245"/>
                </a:cubicBezTo>
                <a:cubicBezTo>
                  <a:pt x="224" y="251"/>
                  <a:pt x="219" y="256"/>
                  <a:pt x="213" y="256"/>
                </a:cubicBezTo>
                <a:close/>
                <a:moveTo>
                  <a:pt x="213" y="213"/>
                </a:moveTo>
                <a:cubicBezTo>
                  <a:pt x="207" y="213"/>
                  <a:pt x="202" y="208"/>
                  <a:pt x="202" y="202"/>
                </a:cubicBezTo>
                <a:cubicBezTo>
                  <a:pt x="202" y="196"/>
                  <a:pt x="207" y="192"/>
                  <a:pt x="213" y="192"/>
                </a:cubicBezTo>
                <a:cubicBezTo>
                  <a:pt x="219" y="192"/>
                  <a:pt x="224" y="196"/>
                  <a:pt x="224" y="202"/>
                </a:cubicBezTo>
                <a:cubicBezTo>
                  <a:pt x="224" y="208"/>
                  <a:pt x="219" y="213"/>
                  <a:pt x="213" y="213"/>
                </a:cubicBezTo>
                <a:close/>
                <a:moveTo>
                  <a:pt x="256" y="341"/>
                </a:moveTo>
                <a:cubicBezTo>
                  <a:pt x="250" y="341"/>
                  <a:pt x="245" y="336"/>
                  <a:pt x="245" y="330"/>
                </a:cubicBezTo>
                <a:cubicBezTo>
                  <a:pt x="245" y="324"/>
                  <a:pt x="250" y="320"/>
                  <a:pt x="256" y="320"/>
                </a:cubicBezTo>
                <a:cubicBezTo>
                  <a:pt x="262" y="320"/>
                  <a:pt x="266" y="324"/>
                  <a:pt x="266" y="330"/>
                </a:cubicBezTo>
                <a:cubicBezTo>
                  <a:pt x="266" y="336"/>
                  <a:pt x="262" y="341"/>
                  <a:pt x="256" y="341"/>
                </a:cubicBezTo>
                <a:close/>
                <a:moveTo>
                  <a:pt x="256" y="298"/>
                </a:moveTo>
                <a:cubicBezTo>
                  <a:pt x="250" y="298"/>
                  <a:pt x="245" y="294"/>
                  <a:pt x="245" y="288"/>
                </a:cubicBezTo>
                <a:cubicBezTo>
                  <a:pt x="245" y="282"/>
                  <a:pt x="250" y="277"/>
                  <a:pt x="256" y="277"/>
                </a:cubicBezTo>
                <a:cubicBezTo>
                  <a:pt x="262" y="277"/>
                  <a:pt x="266" y="282"/>
                  <a:pt x="266" y="288"/>
                </a:cubicBezTo>
                <a:cubicBezTo>
                  <a:pt x="266" y="294"/>
                  <a:pt x="262" y="298"/>
                  <a:pt x="256" y="298"/>
                </a:cubicBezTo>
                <a:close/>
                <a:moveTo>
                  <a:pt x="256" y="256"/>
                </a:moveTo>
                <a:cubicBezTo>
                  <a:pt x="250" y="256"/>
                  <a:pt x="245" y="251"/>
                  <a:pt x="245" y="245"/>
                </a:cubicBezTo>
                <a:cubicBezTo>
                  <a:pt x="245" y="239"/>
                  <a:pt x="250" y="234"/>
                  <a:pt x="256" y="234"/>
                </a:cubicBezTo>
                <a:cubicBezTo>
                  <a:pt x="262" y="234"/>
                  <a:pt x="266" y="239"/>
                  <a:pt x="266" y="245"/>
                </a:cubicBezTo>
                <a:cubicBezTo>
                  <a:pt x="266" y="251"/>
                  <a:pt x="262" y="256"/>
                  <a:pt x="256" y="256"/>
                </a:cubicBezTo>
                <a:close/>
                <a:moveTo>
                  <a:pt x="256" y="213"/>
                </a:moveTo>
                <a:cubicBezTo>
                  <a:pt x="250" y="213"/>
                  <a:pt x="245" y="208"/>
                  <a:pt x="245" y="202"/>
                </a:cubicBezTo>
                <a:cubicBezTo>
                  <a:pt x="245" y="196"/>
                  <a:pt x="250" y="192"/>
                  <a:pt x="256" y="192"/>
                </a:cubicBezTo>
                <a:cubicBezTo>
                  <a:pt x="262" y="192"/>
                  <a:pt x="266" y="196"/>
                  <a:pt x="266" y="202"/>
                </a:cubicBezTo>
                <a:cubicBezTo>
                  <a:pt x="266" y="208"/>
                  <a:pt x="262" y="213"/>
                  <a:pt x="256" y="213"/>
                </a:cubicBezTo>
                <a:close/>
                <a:moveTo>
                  <a:pt x="298" y="341"/>
                </a:moveTo>
                <a:cubicBezTo>
                  <a:pt x="292" y="341"/>
                  <a:pt x="288" y="336"/>
                  <a:pt x="288" y="330"/>
                </a:cubicBezTo>
                <a:cubicBezTo>
                  <a:pt x="288" y="324"/>
                  <a:pt x="292" y="320"/>
                  <a:pt x="298" y="320"/>
                </a:cubicBezTo>
                <a:cubicBezTo>
                  <a:pt x="304" y="320"/>
                  <a:pt x="309" y="324"/>
                  <a:pt x="309" y="330"/>
                </a:cubicBezTo>
                <a:cubicBezTo>
                  <a:pt x="309" y="336"/>
                  <a:pt x="304" y="341"/>
                  <a:pt x="298" y="341"/>
                </a:cubicBezTo>
                <a:close/>
                <a:moveTo>
                  <a:pt x="298" y="298"/>
                </a:moveTo>
                <a:cubicBezTo>
                  <a:pt x="292" y="298"/>
                  <a:pt x="288" y="294"/>
                  <a:pt x="288" y="288"/>
                </a:cubicBezTo>
                <a:cubicBezTo>
                  <a:pt x="288" y="282"/>
                  <a:pt x="292" y="277"/>
                  <a:pt x="298" y="277"/>
                </a:cubicBezTo>
                <a:cubicBezTo>
                  <a:pt x="304" y="277"/>
                  <a:pt x="309" y="282"/>
                  <a:pt x="309" y="288"/>
                </a:cubicBezTo>
                <a:cubicBezTo>
                  <a:pt x="309" y="294"/>
                  <a:pt x="304" y="298"/>
                  <a:pt x="298" y="298"/>
                </a:cubicBezTo>
                <a:close/>
                <a:moveTo>
                  <a:pt x="298" y="256"/>
                </a:moveTo>
                <a:cubicBezTo>
                  <a:pt x="292" y="256"/>
                  <a:pt x="288" y="251"/>
                  <a:pt x="288" y="245"/>
                </a:cubicBezTo>
                <a:cubicBezTo>
                  <a:pt x="288" y="239"/>
                  <a:pt x="292" y="234"/>
                  <a:pt x="298" y="234"/>
                </a:cubicBezTo>
                <a:cubicBezTo>
                  <a:pt x="304" y="234"/>
                  <a:pt x="309" y="239"/>
                  <a:pt x="309" y="245"/>
                </a:cubicBezTo>
                <a:cubicBezTo>
                  <a:pt x="309" y="251"/>
                  <a:pt x="304" y="256"/>
                  <a:pt x="298" y="256"/>
                </a:cubicBezTo>
                <a:close/>
                <a:moveTo>
                  <a:pt x="298" y="213"/>
                </a:moveTo>
                <a:cubicBezTo>
                  <a:pt x="292" y="213"/>
                  <a:pt x="288" y="208"/>
                  <a:pt x="288" y="202"/>
                </a:cubicBezTo>
                <a:cubicBezTo>
                  <a:pt x="288" y="196"/>
                  <a:pt x="292" y="192"/>
                  <a:pt x="298" y="192"/>
                </a:cubicBezTo>
                <a:cubicBezTo>
                  <a:pt x="304" y="192"/>
                  <a:pt x="309" y="196"/>
                  <a:pt x="309" y="202"/>
                </a:cubicBezTo>
                <a:cubicBezTo>
                  <a:pt x="309" y="208"/>
                  <a:pt x="304" y="213"/>
                  <a:pt x="298" y="213"/>
                </a:cubicBezTo>
                <a:close/>
                <a:moveTo>
                  <a:pt x="341" y="298"/>
                </a:moveTo>
                <a:cubicBezTo>
                  <a:pt x="335" y="298"/>
                  <a:pt x="330" y="294"/>
                  <a:pt x="330" y="288"/>
                </a:cubicBezTo>
                <a:cubicBezTo>
                  <a:pt x="330" y="282"/>
                  <a:pt x="335" y="277"/>
                  <a:pt x="341" y="277"/>
                </a:cubicBezTo>
                <a:cubicBezTo>
                  <a:pt x="347" y="277"/>
                  <a:pt x="352" y="282"/>
                  <a:pt x="352" y="288"/>
                </a:cubicBezTo>
                <a:cubicBezTo>
                  <a:pt x="352" y="294"/>
                  <a:pt x="347" y="298"/>
                  <a:pt x="341" y="298"/>
                </a:cubicBezTo>
                <a:close/>
                <a:moveTo>
                  <a:pt x="341" y="256"/>
                </a:moveTo>
                <a:cubicBezTo>
                  <a:pt x="335" y="256"/>
                  <a:pt x="330" y="251"/>
                  <a:pt x="330" y="245"/>
                </a:cubicBezTo>
                <a:cubicBezTo>
                  <a:pt x="330" y="239"/>
                  <a:pt x="335" y="234"/>
                  <a:pt x="341" y="234"/>
                </a:cubicBezTo>
                <a:cubicBezTo>
                  <a:pt x="347" y="234"/>
                  <a:pt x="352" y="239"/>
                  <a:pt x="352" y="245"/>
                </a:cubicBezTo>
                <a:cubicBezTo>
                  <a:pt x="352" y="251"/>
                  <a:pt x="347" y="256"/>
                  <a:pt x="341" y="256"/>
                </a:cubicBezTo>
                <a:close/>
                <a:moveTo>
                  <a:pt x="341" y="192"/>
                </a:moveTo>
                <a:cubicBezTo>
                  <a:pt x="347" y="192"/>
                  <a:pt x="352" y="196"/>
                  <a:pt x="352" y="202"/>
                </a:cubicBezTo>
                <a:cubicBezTo>
                  <a:pt x="352" y="208"/>
                  <a:pt x="347" y="213"/>
                  <a:pt x="341" y="213"/>
                </a:cubicBezTo>
                <a:cubicBezTo>
                  <a:pt x="335" y="213"/>
                  <a:pt x="330" y="208"/>
                  <a:pt x="330" y="202"/>
                </a:cubicBezTo>
                <a:cubicBezTo>
                  <a:pt x="330" y="196"/>
                  <a:pt x="335" y="192"/>
                  <a:pt x="341" y="192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4" y="384"/>
                </a:moveTo>
                <a:cubicBezTo>
                  <a:pt x="394" y="390"/>
                  <a:pt x="390" y="394"/>
                  <a:pt x="384" y="394"/>
                </a:cubicBezTo>
                <a:cubicBezTo>
                  <a:pt x="128" y="394"/>
                  <a:pt x="128" y="394"/>
                  <a:pt x="128" y="394"/>
                </a:cubicBezTo>
                <a:cubicBezTo>
                  <a:pt x="122" y="394"/>
                  <a:pt x="117" y="390"/>
                  <a:pt x="117" y="384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22"/>
                  <a:pt x="122" y="117"/>
                  <a:pt x="128" y="117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1" y="100"/>
                  <a:pt x="186" y="96"/>
                  <a:pt x="192" y="96"/>
                </a:cubicBezTo>
                <a:cubicBezTo>
                  <a:pt x="198" y="96"/>
                  <a:pt x="202" y="100"/>
                  <a:pt x="202" y="106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06"/>
                  <a:pt x="309" y="106"/>
                  <a:pt x="309" y="106"/>
                </a:cubicBezTo>
                <a:cubicBezTo>
                  <a:pt x="309" y="100"/>
                  <a:pt x="314" y="96"/>
                  <a:pt x="320" y="96"/>
                </a:cubicBezTo>
                <a:cubicBezTo>
                  <a:pt x="326" y="96"/>
                  <a:pt x="330" y="100"/>
                  <a:pt x="330" y="106"/>
                </a:cubicBezTo>
                <a:cubicBezTo>
                  <a:pt x="330" y="117"/>
                  <a:pt x="330" y="117"/>
                  <a:pt x="330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90" y="117"/>
                  <a:pt x="394" y="122"/>
                  <a:pt x="394" y="128"/>
                </a:cubicBezTo>
                <a:lnTo>
                  <a:pt x="394" y="384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988">
            <a:extLst>
              <a:ext uri="{FF2B5EF4-FFF2-40B4-BE49-F238E27FC236}">
                <a16:creationId xmlns:a16="http://schemas.microsoft.com/office/drawing/2014/main" id="{C1D1E99E-E579-456F-A134-3C71960FB4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82746" y="3686127"/>
            <a:ext cx="525792" cy="525792"/>
          </a:xfrm>
          <a:custGeom>
            <a:avLst/>
            <a:gdLst>
              <a:gd name="T0" fmla="*/ 256 w 512"/>
              <a:gd name="T1" fmla="*/ 117 h 512"/>
              <a:gd name="T2" fmla="*/ 117 w 512"/>
              <a:gd name="T3" fmla="*/ 256 h 512"/>
              <a:gd name="T4" fmla="*/ 256 w 512"/>
              <a:gd name="T5" fmla="*/ 394 h 512"/>
              <a:gd name="T6" fmla="*/ 394 w 512"/>
              <a:gd name="T7" fmla="*/ 256 h 512"/>
              <a:gd name="T8" fmla="*/ 256 w 512"/>
              <a:gd name="T9" fmla="*/ 117 h 512"/>
              <a:gd name="T10" fmla="*/ 245 w 512"/>
              <a:gd name="T11" fmla="*/ 149 h 512"/>
              <a:gd name="T12" fmla="*/ 256 w 512"/>
              <a:gd name="T13" fmla="*/ 138 h 512"/>
              <a:gd name="T14" fmla="*/ 266 w 512"/>
              <a:gd name="T15" fmla="*/ 149 h 512"/>
              <a:gd name="T16" fmla="*/ 266 w 512"/>
              <a:gd name="T17" fmla="*/ 160 h 512"/>
              <a:gd name="T18" fmla="*/ 256 w 512"/>
              <a:gd name="T19" fmla="*/ 170 h 512"/>
              <a:gd name="T20" fmla="*/ 245 w 512"/>
              <a:gd name="T21" fmla="*/ 160 h 512"/>
              <a:gd name="T22" fmla="*/ 245 w 512"/>
              <a:gd name="T23" fmla="*/ 149 h 512"/>
              <a:gd name="T24" fmla="*/ 160 w 512"/>
              <a:gd name="T25" fmla="*/ 266 h 512"/>
              <a:gd name="T26" fmla="*/ 149 w 512"/>
              <a:gd name="T27" fmla="*/ 266 h 512"/>
              <a:gd name="T28" fmla="*/ 138 w 512"/>
              <a:gd name="T29" fmla="*/ 256 h 512"/>
              <a:gd name="T30" fmla="*/ 149 w 512"/>
              <a:gd name="T31" fmla="*/ 245 h 512"/>
              <a:gd name="T32" fmla="*/ 160 w 512"/>
              <a:gd name="T33" fmla="*/ 245 h 512"/>
              <a:gd name="T34" fmla="*/ 170 w 512"/>
              <a:gd name="T35" fmla="*/ 256 h 512"/>
              <a:gd name="T36" fmla="*/ 160 w 512"/>
              <a:gd name="T37" fmla="*/ 266 h 512"/>
              <a:gd name="T38" fmla="*/ 266 w 512"/>
              <a:gd name="T39" fmla="*/ 362 h 512"/>
              <a:gd name="T40" fmla="*/ 256 w 512"/>
              <a:gd name="T41" fmla="*/ 373 h 512"/>
              <a:gd name="T42" fmla="*/ 245 w 512"/>
              <a:gd name="T43" fmla="*/ 362 h 512"/>
              <a:gd name="T44" fmla="*/ 245 w 512"/>
              <a:gd name="T45" fmla="*/ 352 h 512"/>
              <a:gd name="T46" fmla="*/ 256 w 512"/>
              <a:gd name="T47" fmla="*/ 341 h 512"/>
              <a:gd name="T48" fmla="*/ 266 w 512"/>
              <a:gd name="T49" fmla="*/ 352 h 512"/>
              <a:gd name="T50" fmla="*/ 266 w 512"/>
              <a:gd name="T51" fmla="*/ 362 h 512"/>
              <a:gd name="T52" fmla="*/ 306 w 512"/>
              <a:gd name="T53" fmla="*/ 231 h 512"/>
              <a:gd name="T54" fmla="*/ 263 w 512"/>
              <a:gd name="T55" fmla="*/ 274 h 512"/>
              <a:gd name="T56" fmla="*/ 256 w 512"/>
              <a:gd name="T57" fmla="*/ 277 h 512"/>
              <a:gd name="T58" fmla="*/ 248 w 512"/>
              <a:gd name="T59" fmla="*/ 274 h 512"/>
              <a:gd name="T60" fmla="*/ 173 w 512"/>
              <a:gd name="T61" fmla="*/ 199 h 512"/>
              <a:gd name="T62" fmla="*/ 173 w 512"/>
              <a:gd name="T63" fmla="*/ 184 h 512"/>
              <a:gd name="T64" fmla="*/ 189 w 512"/>
              <a:gd name="T65" fmla="*/ 184 h 512"/>
              <a:gd name="T66" fmla="*/ 256 w 512"/>
              <a:gd name="T67" fmla="*/ 251 h 512"/>
              <a:gd name="T68" fmla="*/ 291 w 512"/>
              <a:gd name="T69" fmla="*/ 216 h 512"/>
              <a:gd name="T70" fmla="*/ 306 w 512"/>
              <a:gd name="T71" fmla="*/ 216 h 512"/>
              <a:gd name="T72" fmla="*/ 306 w 512"/>
              <a:gd name="T73" fmla="*/ 231 h 512"/>
              <a:gd name="T74" fmla="*/ 373 w 512"/>
              <a:gd name="T75" fmla="*/ 256 h 512"/>
              <a:gd name="T76" fmla="*/ 362 w 512"/>
              <a:gd name="T77" fmla="*/ 266 h 512"/>
              <a:gd name="T78" fmla="*/ 352 w 512"/>
              <a:gd name="T79" fmla="*/ 266 h 512"/>
              <a:gd name="T80" fmla="*/ 341 w 512"/>
              <a:gd name="T81" fmla="*/ 256 h 512"/>
              <a:gd name="T82" fmla="*/ 352 w 512"/>
              <a:gd name="T83" fmla="*/ 245 h 512"/>
              <a:gd name="T84" fmla="*/ 362 w 512"/>
              <a:gd name="T85" fmla="*/ 245 h 512"/>
              <a:gd name="T86" fmla="*/ 373 w 512"/>
              <a:gd name="T87" fmla="*/ 256 h 512"/>
              <a:gd name="T88" fmla="*/ 256 w 512"/>
              <a:gd name="T89" fmla="*/ 0 h 512"/>
              <a:gd name="T90" fmla="*/ 0 w 512"/>
              <a:gd name="T91" fmla="*/ 256 h 512"/>
              <a:gd name="T92" fmla="*/ 256 w 512"/>
              <a:gd name="T93" fmla="*/ 512 h 512"/>
              <a:gd name="T94" fmla="*/ 512 w 512"/>
              <a:gd name="T95" fmla="*/ 256 h 512"/>
              <a:gd name="T96" fmla="*/ 256 w 512"/>
              <a:gd name="T97" fmla="*/ 0 h 512"/>
              <a:gd name="T98" fmla="*/ 256 w 512"/>
              <a:gd name="T99" fmla="*/ 416 h 512"/>
              <a:gd name="T100" fmla="*/ 96 w 512"/>
              <a:gd name="T101" fmla="*/ 256 h 512"/>
              <a:gd name="T102" fmla="*/ 256 w 512"/>
              <a:gd name="T103" fmla="*/ 96 h 512"/>
              <a:gd name="T104" fmla="*/ 416 w 512"/>
              <a:gd name="T105" fmla="*/ 256 h 512"/>
              <a:gd name="T106" fmla="*/ 256 w 512"/>
              <a:gd name="T107" fmla="*/ 41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" h="512">
                <a:moveTo>
                  <a:pt x="256" y="117"/>
                </a:moveTo>
                <a:cubicBezTo>
                  <a:pt x="179" y="117"/>
                  <a:pt x="117" y="179"/>
                  <a:pt x="117" y="256"/>
                </a:cubicBezTo>
                <a:cubicBezTo>
                  <a:pt x="117" y="332"/>
                  <a:pt x="179" y="394"/>
                  <a:pt x="256" y="394"/>
                </a:cubicBezTo>
                <a:cubicBezTo>
                  <a:pt x="332" y="394"/>
                  <a:pt x="394" y="332"/>
                  <a:pt x="394" y="256"/>
                </a:cubicBezTo>
                <a:cubicBezTo>
                  <a:pt x="394" y="179"/>
                  <a:pt x="332" y="117"/>
                  <a:pt x="256" y="117"/>
                </a:cubicBezTo>
                <a:close/>
                <a:moveTo>
                  <a:pt x="245" y="149"/>
                </a:moveTo>
                <a:cubicBezTo>
                  <a:pt x="245" y="143"/>
                  <a:pt x="250" y="138"/>
                  <a:pt x="256" y="138"/>
                </a:cubicBezTo>
                <a:cubicBezTo>
                  <a:pt x="262" y="138"/>
                  <a:pt x="266" y="143"/>
                  <a:pt x="266" y="149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6" y="166"/>
                  <a:pt x="262" y="170"/>
                  <a:pt x="256" y="170"/>
                </a:cubicBezTo>
                <a:cubicBezTo>
                  <a:pt x="250" y="170"/>
                  <a:pt x="245" y="166"/>
                  <a:pt x="245" y="160"/>
                </a:cubicBezTo>
                <a:lnTo>
                  <a:pt x="245" y="149"/>
                </a:lnTo>
                <a:close/>
                <a:moveTo>
                  <a:pt x="160" y="266"/>
                </a:moveTo>
                <a:cubicBezTo>
                  <a:pt x="149" y="266"/>
                  <a:pt x="149" y="266"/>
                  <a:pt x="149" y="266"/>
                </a:cubicBezTo>
                <a:cubicBezTo>
                  <a:pt x="143" y="266"/>
                  <a:pt x="138" y="262"/>
                  <a:pt x="138" y="256"/>
                </a:cubicBezTo>
                <a:cubicBezTo>
                  <a:pt x="138" y="250"/>
                  <a:pt x="143" y="245"/>
                  <a:pt x="149" y="245"/>
                </a:cubicBezTo>
                <a:cubicBezTo>
                  <a:pt x="160" y="245"/>
                  <a:pt x="160" y="245"/>
                  <a:pt x="160" y="245"/>
                </a:cubicBezTo>
                <a:cubicBezTo>
                  <a:pt x="166" y="245"/>
                  <a:pt x="170" y="250"/>
                  <a:pt x="170" y="256"/>
                </a:cubicBezTo>
                <a:cubicBezTo>
                  <a:pt x="170" y="262"/>
                  <a:pt x="166" y="266"/>
                  <a:pt x="160" y="266"/>
                </a:cubicBezTo>
                <a:close/>
                <a:moveTo>
                  <a:pt x="266" y="362"/>
                </a:moveTo>
                <a:cubicBezTo>
                  <a:pt x="266" y="368"/>
                  <a:pt x="262" y="373"/>
                  <a:pt x="256" y="373"/>
                </a:cubicBezTo>
                <a:cubicBezTo>
                  <a:pt x="250" y="373"/>
                  <a:pt x="245" y="368"/>
                  <a:pt x="245" y="362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346"/>
                  <a:pt x="250" y="341"/>
                  <a:pt x="256" y="341"/>
                </a:cubicBezTo>
                <a:cubicBezTo>
                  <a:pt x="262" y="341"/>
                  <a:pt x="266" y="346"/>
                  <a:pt x="266" y="352"/>
                </a:cubicBezTo>
                <a:lnTo>
                  <a:pt x="266" y="362"/>
                </a:lnTo>
                <a:close/>
                <a:moveTo>
                  <a:pt x="306" y="231"/>
                </a:moveTo>
                <a:cubicBezTo>
                  <a:pt x="263" y="274"/>
                  <a:pt x="263" y="274"/>
                  <a:pt x="263" y="274"/>
                </a:cubicBezTo>
                <a:cubicBezTo>
                  <a:pt x="261" y="276"/>
                  <a:pt x="258" y="277"/>
                  <a:pt x="256" y="277"/>
                </a:cubicBezTo>
                <a:cubicBezTo>
                  <a:pt x="253" y="277"/>
                  <a:pt x="250" y="276"/>
                  <a:pt x="248" y="274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169" y="195"/>
                  <a:pt x="169" y="188"/>
                  <a:pt x="173" y="184"/>
                </a:cubicBezTo>
                <a:cubicBezTo>
                  <a:pt x="178" y="180"/>
                  <a:pt x="184" y="180"/>
                  <a:pt x="189" y="184"/>
                </a:cubicBezTo>
                <a:cubicBezTo>
                  <a:pt x="256" y="251"/>
                  <a:pt x="256" y="251"/>
                  <a:pt x="256" y="251"/>
                </a:cubicBezTo>
                <a:cubicBezTo>
                  <a:pt x="291" y="216"/>
                  <a:pt x="291" y="216"/>
                  <a:pt x="291" y="216"/>
                </a:cubicBezTo>
                <a:cubicBezTo>
                  <a:pt x="295" y="212"/>
                  <a:pt x="302" y="212"/>
                  <a:pt x="306" y="216"/>
                </a:cubicBezTo>
                <a:cubicBezTo>
                  <a:pt x="310" y="220"/>
                  <a:pt x="310" y="227"/>
                  <a:pt x="306" y="231"/>
                </a:cubicBezTo>
                <a:close/>
                <a:moveTo>
                  <a:pt x="373" y="256"/>
                </a:moveTo>
                <a:cubicBezTo>
                  <a:pt x="373" y="262"/>
                  <a:pt x="368" y="266"/>
                  <a:pt x="362" y="266"/>
                </a:cubicBezTo>
                <a:cubicBezTo>
                  <a:pt x="352" y="266"/>
                  <a:pt x="352" y="266"/>
                  <a:pt x="352" y="266"/>
                </a:cubicBezTo>
                <a:cubicBezTo>
                  <a:pt x="346" y="266"/>
                  <a:pt x="341" y="262"/>
                  <a:pt x="341" y="256"/>
                </a:cubicBezTo>
                <a:cubicBezTo>
                  <a:pt x="341" y="250"/>
                  <a:pt x="346" y="245"/>
                  <a:pt x="352" y="245"/>
                </a:cubicBezTo>
                <a:cubicBezTo>
                  <a:pt x="362" y="245"/>
                  <a:pt x="362" y="245"/>
                  <a:pt x="362" y="245"/>
                </a:cubicBezTo>
                <a:cubicBezTo>
                  <a:pt x="368" y="245"/>
                  <a:pt x="373" y="250"/>
                  <a:pt x="373" y="25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16"/>
                </a:moveTo>
                <a:cubicBezTo>
                  <a:pt x="167" y="416"/>
                  <a:pt x="96" y="344"/>
                  <a:pt x="96" y="256"/>
                </a:cubicBezTo>
                <a:cubicBezTo>
                  <a:pt x="96" y="167"/>
                  <a:pt x="167" y="96"/>
                  <a:pt x="256" y="96"/>
                </a:cubicBezTo>
                <a:cubicBezTo>
                  <a:pt x="344" y="96"/>
                  <a:pt x="416" y="167"/>
                  <a:pt x="416" y="256"/>
                </a:cubicBezTo>
                <a:cubicBezTo>
                  <a:pt x="416" y="344"/>
                  <a:pt x="344" y="416"/>
                  <a:pt x="256" y="416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505">
            <a:extLst>
              <a:ext uri="{FF2B5EF4-FFF2-40B4-BE49-F238E27FC236}">
                <a16:creationId xmlns:a16="http://schemas.microsoft.com/office/drawing/2014/main" id="{9C93859F-8D82-4E01-9718-E3F93DCE2F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93007" y="2805378"/>
            <a:ext cx="524447" cy="524447"/>
          </a:xfrm>
          <a:custGeom>
            <a:avLst/>
            <a:gdLst>
              <a:gd name="T0" fmla="*/ 223 w 512"/>
              <a:gd name="T1" fmla="*/ 334 h 512"/>
              <a:gd name="T2" fmla="*/ 215 w 512"/>
              <a:gd name="T3" fmla="*/ 388 h 512"/>
              <a:gd name="T4" fmla="*/ 123 w 512"/>
              <a:gd name="T5" fmla="*/ 296 h 512"/>
              <a:gd name="T6" fmla="*/ 177 w 512"/>
              <a:gd name="T7" fmla="*/ 288 h 512"/>
              <a:gd name="T8" fmla="*/ 223 w 512"/>
              <a:gd name="T9" fmla="*/ 334 h 512"/>
              <a:gd name="T10" fmla="*/ 170 w 512"/>
              <a:gd name="T11" fmla="*/ 256 h 512"/>
              <a:gd name="T12" fmla="*/ 171 w 512"/>
              <a:gd name="T13" fmla="*/ 244 h 512"/>
              <a:gd name="T14" fmla="*/ 119 w 512"/>
              <a:gd name="T15" fmla="*/ 236 h 512"/>
              <a:gd name="T16" fmla="*/ 117 w 512"/>
              <a:gd name="T17" fmla="*/ 256 h 512"/>
              <a:gd name="T18" fmla="*/ 119 w 512"/>
              <a:gd name="T19" fmla="*/ 275 h 512"/>
              <a:gd name="T20" fmla="*/ 171 w 512"/>
              <a:gd name="T21" fmla="*/ 268 h 512"/>
              <a:gd name="T22" fmla="*/ 170 w 512"/>
              <a:gd name="T23" fmla="*/ 256 h 512"/>
              <a:gd name="T24" fmla="*/ 223 w 512"/>
              <a:gd name="T25" fmla="*/ 177 h 512"/>
              <a:gd name="T26" fmla="*/ 215 w 512"/>
              <a:gd name="T27" fmla="*/ 123 h 512"/>
              <a:gd name="T28" fmla="*/ 123 w 512"/>
              <a:gd name="T29" fmla="*/ 215 h 512"/>
              <a:gd name="T30" fmla="*/ 177 w 512"/>
              <a:gd name="T31" fmla="*/ 223 h 512"/>
              <a:gd name="T32" fmla="*/ 223 w 512"/>
              <a:gd name="T33" fmla="*/ 177 h 512"/>
              <a:gd name="T34" fmla="*/ 256 w 512"/>
              <a:gd name="T35" fmla="*/ 170 h 512"/>
              <a:gd name="T36" fmla="*/ 268 w 512"/>
              <a:gd name="T37" fmla="*/ 171 h 512"/>
              <a:gd name="T38" fmla="*/ 275 w 512"/>
              <a:gd name="T39" fmla="*/ 119 h 512"/>
              <a:gd name="T40" fmla="*/ 256 w 512"/>
              <a:gd name="T41" fmla="*/ 117 h 512"/>
              <a:gd name="T42" fmla="*/ 236 w 512"/>
              <a:gd name="T43" fmla="*/ 119 h 512"/>
              <a:gd name="T44" fmla="*/ 244 w 512"/>
              <a:gd name="T45" fmla="*/ 171 h 512"/>
              <a:gd name="T46" fmla="*/ 256 w 512"/>
              <a:gd name="T47" fmla="*/ 170 h 512"/>
              <a:gd name="T48" fmla="*/ 192 w 512"/>
              <a:gd name="T49" fmla="*/ 256 h 512"/>
              <a:gd name="T50" fmla="*/ 256 w 512"/>
              <a:gd name="T51" fmla="*/ 320 h 512"/>
              <a:gd name="T52" fmla="*/ 320 w 512"/>
              <a:gd name="T53" fmla="*/ 256 h 512"/>
              <a:gd name="T54" fmla="*/ 256 w 512"/>
              <a:gd name="T55" fmla="*/ 192 h 512"/>
              <a:gd name="T56" fmla="*/ 192 w 512"/>
              <a:gd name="T57" fmla="*/ 256 h 512"/>
              <a:gd name="T58" fmla="*/ 341 w 512"/>
              <a:gd name="T59" fmla="*/ 256 h 512"/>
              <a:gd name="T60" fmla="*/ 340 w 512"/>
              <a:gd name="T61" fmla="*/ 268 h 512"/>
              <a:gd name="T62" fmla="*/ 393 w 512"/>
              <a:gd name="T63" fmla="*/ 275 h 512"/>
              <a:gd name="T64" fmla="*/ 394 w 512"/>
              <a:gd name="T65" fmla="*/ 256 h 512"/>
              <a:gd name="T66" fmla="*/ 393 w 512"/>
              <a:gd name="T67" fmla="*/ 236 h 512"/>
              <a:gd name="T68" fmla="*/ 340 w 512"/>
              <a:gd name="T69" fmla="*/ 244 h 512"/>
              <a:gd name="T70" fmla="*/ 341 w 512"/>
              <a:gd name="T71" fmla="*/ 256 h 512"/>
              <a:gd name="T72" fmla="*/ 296 w 512"/>
              <a:gd name="T73" fmla="*/ 123 h 512"/>
              <a:gd name="T74" fmla="*/ 288 w 512"/>
              <a:gd name="T75" fmla="*/ 177 h 512"/>
              <a:gd name="T76" fmla="*/ 334 w 512"/>
              <a:gd name="T77" fmla="*/ 223 h 512"/>
              <a:gd name="T78" fmla="*/ 388 w 512"/>
              <a:gd name="T79" fmla="*/ 215 h 512"/>
              <a:gd name="T80" fmla="*/ 296 w 512"/>
              <a:gd name="T81" fmla="*/ 123 h 512"/>
              <a:gd name="T82" fmla="*/ 512 w 512"/>
              <a:gd name="T83" fmla="*/ 256 h 512"/>
              <a:gd name="T84" fmla="*/ 256 w 512"/>
              <a:gd name="T85" fmla="*/ 512 h 512"/>
              <a:gd name="T86" fmla="*/ 0 w 512"/>
              <a:gd name="T87" fmla="*/ 256 h 512"/>
              <a:gd name="T88" fmla="*/ 256 w 512"/>
              <a:gd name="T89" fmla="*/ 0 h 512"/>
              <a:gd name="T90" fmla="*/ 512 w 512"/>
              <a:gd name="T91" fmla="*/ 256 h 512"/>
              <a:gd name="T92" fmla="*/ 416 w 512"/>
              <a:gd name="T93" fmla="*/ 256 h 512"/>
              <a:gd name="T94" fmla="*/ 256 w 512"/>
              <a:gd name="T95" fmla="*/ 96 h 512"/>
              <a:gd name="T96" fmla="*/ 96 w 512"/>
              <a:gd name="T97" fmla="*/ 256 h 512"/>
              <a:gd name="T98" fmla="*/ 256 w 512"/>
              <a:gd name="T99" fmla="*/ 416 h 512"/>
              <a:gd name="T100" fmla="*/ 416 w 512"/>
              <a:gd name="T101" fmla="*/ 256 h 512"/>
              <a:gd name="T102" fmla="*/ 288 w 512"/>
              <a:gd name="T103" fmla="*/ 334 h 512"/>
              <a:gd name="T104" fmla="*/ 296 w 512"/>
              <a:gd name="T105" fmla="*/ 388 h 512"/>
              <a:gd name="T106" fmla="*/ 388 w 512"/>
              <a:gd name="T107" fmla="*/ 296 h 512"/>
              <a:gd name="T108" fmla="*/ 334 w 512"/>
              <a:gd name="T109" fmla="*/ 288 h 512"/>
              <a:gd name="T110" fmla="*/ 288 w 512"/>
              <a:gd name="T111" fmla="*/ 334 h 512"/>
              <a:gd name="T112" fmla="*/ 256 w 512"/>
              <a:gd name="T113" fmla="*/ 341 h 512"/>
              <a:gd name="T114" fmla="*/ 244 w 512"/>
              <a:gd name="T115" fmla="*/ 340 h 512"/>
              <a:gd name="T116" fmla="*/ 236 w 512"/>
              <a:gd name="T117" fmla="*/ 393 h 512"/>
              <a:gd name="T118" fmla="*/ 256 w 512"/>
              <a:gd name="T119" fmla="*/ 394 h 512"/>
              <a:gd name="T120" fmla="*/ 275 w 512"/>
              <a:gd name="T121" fmla="*/ 393 h 512"/>
              <a:gd name="T122" fmla="*/ 268 w 512"/>
              <a:gd name="T123" fmla="*/ 340 h 512"/>
              <a:gd name="T124" fmla="*/ 256 w 512"/>
              <a:gd name="T125" fmla="*/ 3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2" h="512">
                <a:moveTo>
                  <a:pt x="223" y="334"/>
                </a:moveTo>
                <a:cubicBezTo>
                  <a:pt x="215" y="388"/>
                  <a:pt x="215" y="388"/>
                  <a:pt x="215" y="388"/>
                </a:cubicBezTo>
                <a:cubicBezTo>
                  <a:pt x="171" y="375"/>
                  <a:pt x="136" y="340"/>
                  <a:pt x="123" y="296"/>
                </a:cubicBezTo>
                <a:cubicBezTo>
                  <a:pt x="177" y="288"/>
                  <a:pt x="177" y="288"/>
                  <a:pt x="177" y="288"/>
                </a:cubicBezTo>
                <a:cubicBezTo>
                  <a:pt x="186" y="309"/>
                  <a:pt x="202" y="326"/>
                  <a:pt x="223" y="334"/>
                </a:cubicBezTo>
                <a:close/>
                <a:moveTo>
                  <a:pt x="170" y="256"/>
                </a:moveTo>
                <a:cubicBezTo>
                  <a:pt x="170" y="252"/>
                  <a:pt x="171" y="248"/>
                  <a:pt x="171" y="244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18" y="243"/>
                  <a:pt x="117" y="249"/>
                  <a:pt x="117" y="256"/>
                </a:cubicBezTo>
                <a:cubicBezTo>
                  <a:pt x="117" y="262"/>
                  <a:pt x="118" y="269"/>
                  <a:pt x="119" y="275"/>
                </a:cubicBezTo>
                <a:cubicBezTo>
                  <a:pt x="171" y="268"/>
                  <a:pt x="171" y="268"/>
                  <a:pt x="171" y="268"/>
                </a:cubicBezTo>
                <a:cubicBezTo>
                  <a:pt x="171" y="264"/>
                  <a:pt x="170" y="260"/>
                  <a:pt x="170" y="256"/>
                </a:cubicBezTo>
                <a:close/>
                <a:moveTo>
                  <a:pt x="223" y="177"/>
                </a:moveTo>
                <a:cubicBezTo>
                  <a:pt x="215" y="123"/>
                  <a:pt x="215" y="123"/>
                  <a:pt x="215" y="123"/>
                </a:cubicBezTo>
                <a:cubicBezTo>
                  <a:pt x="171" y="136"/>
                  <a:pt x="136" y="171"/>
                  <a:pt x="123" y="215"/>
                </a:cubicBezTo>
                <a:cubicBezTo>
                  <a:pt x="177" y="223"/>
                  <a:pt x="177" y="223"/>
                  <a:pt x="177" y="223"/>
                </a:cubicBezTo>
                <a:cubicBezTo>
                  <a:pt x="186" y="202"/>
                  <a:pt x="202" y="186"/>
                  <a:pt x="223" y="177"/>
                </a:cubicBezTo>
                <a:close/>
                <a:moveTo>
                  <a:pt x="256" y="170"/>
                </a:moveTo>
                <a:cubicBezTo>
                  <a:pt x="260" y="170"/>
                  <a:pt x="264" y="171"/>
                  <a:pt x="268" y="171"/>
                </a:cubicBezTo>
                <a:cubicBezTo>
                  <a:pt x="275" y="119"/>
                  <a:pt x="275" y="119"/>
                  <a:pt x="275" y="119"/>
                </a:cubicBezTo>
                <a:cubicBezTo>
                  <a:pt x="269" y="118"/>
                  <a:pt x="262" y="117"/>
                  <a:pt x="256" y="117"/>
                </a:cubicBezTo>
                <a:cubicBezTo>
                  <a:pt x="249" y="117"/>
                  <a:pt x="243" y="118"/>
                  <a:pt x="236" y="119"/>
                </a:cubicBezTo>
                <a:cubicBezTo>
                  <a:pt x="244" y="171"/>
                  <a:pt x="244" y="171"/>
                  <a:pt x="244" y="171"/>
                </a:cubicBezTo>
                <a:cubicBezTo>
                  <a:pt x="248" y="171"/>
                  <a:pt x="252" y="170"/>
                  <a:pt x="256" y="170"/>
                </a:cubicBezTo>
                <a:close/>
                <a:moveTo>
                  <a:pt x="192" y="256"/>
                </a:moveTo>
                <a:cubicBezTo>
                  <a:pt x="192" y="291"/>
                  <a:pt x="220" y="320"/>
                  <a:pt x="256" y="320"/>
                </a:cubicBezTo>
                <a:cubicBezTo>
                  <a:pt x="291" y="320"/>
                  <a:pt x="320" y="291"/>
                  <a:pt x="320" y="256"/>
                </a:cubicBezTo>
                <a:cubicBezTo>
                  <a:pt x="320" y="220"/>
                  <a:pt x="291" y="192"/>
                  <a:pt x="256" y="192"/>
                </a:cubicBezTo>
                <a:cubicBezTo>
                  <a:pt x="220" y="192"/>
                  <a:pt x="192" y="220"/>
                  <a:pt x="192" y="256"/>
                </a:cubicBezTo>
                <a:close/>
                <a:moveTo>
                  <a:pt x="341" y="256"/>
                </a:moveTo>
                <a:cubicBezTo>
                  <a:pt x="341" y="260"/>
                  <a:pt x="341" y="264"/>
                  <a:pt x="340" y="268"/>
                </a:cubicBezTo>
                <a:cubicBezTo>
                  <a:pt x="393" y="275"/>
                  <a:pt x="393" y="275"/>
                  <a:pt x="393" y="275"/>
                </a:cubicBezTo>
                <a:cubicBezTo>
                  <a:pt x="394" y="269"/>
                  <a:pt x="394" y="262"/>
                  <a:pt x="394" y="256"/>
                </a:cubicBezTo>
                <a:cubicBezTo>
                  <a:pt x="394" y="249"/>
                  <a:pt x="394" y="243"/>
                  <a:pt x="393" y="236"/>
                </a:cubicBezTo>
                <a:cubicBezTo>
                  <a:pt x="340" y="244"/>
                  <a:pt x="340" y="244"/>
                  <a:pt x="340" y="244"/>
                </a:cubicBezTo>
                <a:cubicBezTo>
                  <a:pt x="341" y="248"/>
                  <a:pt x="341" y="252"/>
                  <a:pt x="341" y="256"/>
                </a:cubicBezTo>
                <a:close/>
                <a:moveTo>
                  <a:pt x="296" y="123"/>
                </a:moveTo>
                <a:cubicBezTo>
                  <a:pt x="288" y="177"/>
                  <a:pt x="288" y="177"/>
                  <a:pt x="288" y="177"/>
                </a:cubicBezTo>
                <a:cubicBezTo>
                  <a:pt x="309" y="186"/>
                  <a:pt x="326" y="202"/>
                  <a:pt x="334" y="223"/>
                </a:cubicBezTo>
                <a:cubicBezTo>
                  <a:pt x="388" y="215"/>
                  <a:pt x="388" y="215"/>
                  <a:pt x="388" y="215"/>
                </a:cubicBezTo>
                <a:cubicBezTo>
                  <a:pt x="375" y="171"/>
                  <a:pt x="340" y="136"/>
                  <a:pt x="296" y="12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56"/>
                </a:moveTo>
                <a:cubicBezTo>
                  <a:pt x="416" y="167"/>
                  <a:pt x="344" y="96"/>
                  <a:pt x="256" y="96"/>
                </a:cubicBezTo>
                <a:cubicBezTo>
                  <a:pt x="167" y="96"/>
                  <a:pt x="96" y="167"/>
                  <a:pt x="96" y="256"/>
                </a:cubicBezTo>
                <a:cubicBezTo>
                  <a:pt x="96" y="344"/>
                  <a:pt x="167" y="416"/>
                  <a:pt x="256" y="416"/>
                </a:cubicBezTo>
                <a:cubicBezTo>
                  <a:pt x="344" y="416"/>
                  <a:pt x="416" y="344"/>
                  <a:pt x="416" y="256"/>
                </a:cubicBezTo>
                <a:close/>
                <a:moveTo>
                  <a:pt x="288" y="334"/>
                </a:moveTo>
                <a:cubicBezTo>
                  <a:pt x="296" y="388"/>
                  <a:pt x="296" y="388"/>
                  <a:pt x="296" y="388"/>
                </a:cubicBezTo>
                <a:cubicBezTo>
                  <a:pt x="340" y="375"/>
                  <a:pt x="375" y="340"/>
                  <a:pt x="388" y="296"/>
                </a:cubicBezTo>
                <a:cubicBezTo>
                  <a:pt x="334" y="288"/>
                  <a:pt x="334" y="288"/>
                  <a:pt x="334" y="288"/>
                </a:cubicBezTo>
                <a:cubicBezTo>
                  <a:pt x="326" y="309"/>
                  <a:pt x="309" y="326"/>
                  <a:pt x="288" y="334"/>
                </a:cubicBezTo>
                <a:close/>
                <a:moveTo>
                  <a:pt x="256" y="341"/>
                </a:moveTo>
                <a:cubicBezTo>
                  <a:pt x="252" y="341"/>
                  <a:pt x="248" y="341"/>
                  <a:pt x="244" y="340"/>
                </a:cubicBezTo>
                <a:cubicBezTo>
                  <a:pt x="236" y="393"/>
                  <a:pt x="236" y="393"/>
                  <a:pt x="236" y="393"/>
                </a:cubicBezTo>
                <a:cubicBezTo>
                  <a:pt x="243" y="394"/>
                  <a:pt x="249" y="394"/>
                  <a:pt x="256" y="394"/>
                </a:cubicBezTo>
                <a:cubicBezTo>
                  <a:pt x="262" y="394"/>
                  <a:pt x="269" y="394"/>
                  <a:pt x="275" y="393"/>
                </a:cubicBezTo>
                <a:cubicBezTo>
                  <a:pt x="268" y="340"/>
                  <a:pt x="268" y="340"/>
                  <a:pt x="268" y="340"/>
                </a:cubicBezTo>
                <a:cubicBezTo>
                  <a:pt x="264" y="341"/>
                  <a:pt x="260" y="341"/>
                  <a:pt x="256" y="341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84">
            <a:extLst>
              <a:ext uri="{FF2B5EF4-FFF2-40B4-BE49-F238E27FC236}">
                <a16:creationId xmlns:a16="http://schemas.microsoft.com/office/drawing/2014/main" id="{DF94F28D-7718-4019-85B0-51F1574913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5176" y="3686598"/>
            <a:ext cx="524447" cy="524447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05 w 512"/>
              <a:gd name="T11" fmla="*/ 373 h 512"/>
              <a:gd name="T12" fmla="*/ 106 w 512"/>
              <a:gd name="T13" fmla="*/ 373 h 512"/>
              <a:gd name="T14" fmla="*/ 96 w 512"/>
              <a:gd name="T15" fmla="*/ 362 h 512"/>
              <a:gd name="T16" fmla="*/ 96 w 512"/>
              <a:gd name="T17" fmla="*/ 149 h 512"/>
              <a:gd name="T18" fmla="*/ 106 w 512"/>
              <a:gd name="T19" fmla="*/ 138 h 512"/>
              <a:gd name="T20" fmla="*/ 117 w 512"/>
              <a:gd name="T21" fmla="*/ 149 h 512"/>
              <a:gd name="T22" fmla="*/ 117 w 512"/>
              <a:gd name="T23" fmla="*/ 352 h 512"/>
              <a:gd name="T24" fmla="*/ 405 w 512"/>
              <a:gd name="T25" fmla="*/ 352 h 512"/>
              <a:gd name="T26" fmla="*/ 416 w 512"/>
              <a:gd name="T27" fmla="*/ 362 h 512"/>
              <a:gd name="T28" fmla="*/ 405 w 512"/>
              <a:gd name="T29" fmla="*/ 373 h 512"/>
              <a:gd name="T30" fmla="*/ 413 w 512"/>
              <a:gd name="T31" fmla="*/ 178 h 512"/>
              <a:gd name="T32" fmla="*/ 295 w 512"/>
              <a:gd name="T33" fmla="*/ 295 h 512"/>
              <a:gd name="T34" fmla="*/ 280 w 512"/>
              <a:gd name="T35" fmla="*/ 295 h 512"/>
              <a:gd name="T36" fmla="*/ 224 w 512"/>
              <a:gd name="T37" fmla="*/ 239 h 512"/>
              <a:gd name="T38" fmla="*/ 157 w 512"/>
              <a:gd name="T39" fmla="*/ 306 h 512"/>
              <a:gd name="T40" fmla="*/ 149 w 512"/>
              <a:gd name="T41" fmla="*/ 309 h 512"/>
              <a:gd name="T42" fmla="*/ 141 w 512"/>
              <a:gd name="T43" fmla="*/ 306 h 512"/>
              <a:gd name="T44" fmla="*/ 141 w 512"/>
              <a:gd name="T45" fmla="*/ 291 h 512"/>
              <a:gd name="T46" fmla="*/ 216 w 512"/>
              <a:gd name="T47" fmla="*/ 216 h 512"/>
              <a:gd name="T48" fmla="*/ 231 w 512"/>
              <a:gd name="T49" fmla="*/ 216 h 512"/>
              <a:gd name="T50" fmla="*/ 288 w 512"/>
              <a:gd name="T51" fmla="*/ 273 h 512"/>
              <a:gd name="T52" fmla="*/ 397 w 512"/>
              <a:gd name="T53" fmla="*/ 163 h 512"/>
              <a:gd name="T54" fmla="*/ 413 w 512"/>
              <a:gd name="T55" fmla="*/ 163 h 512"/>
              <a:gd name="T56" fmla="*/ 413 w 512"/>
              <a:gd name="T57" fmla="*/ 1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5" y="373"/>
                </a:moveTo>
                <a:cubicBezTo>
                  <a:pt x="106" y="373"/>
                  <a:pt x="106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12" y="138"/>
                  <a:pt x="117" y="143"/>
                  <a:pt x="117" y="149"/>
                </a:cubicBezTo>
                <a:cubicBezTo>
                  <a:pt x="117" y="352"/>
                  <a:pt x="117" y="352"/>
                  <a:pt x="117" y="352"/>
                </a:cubicBezTo>
                <a:cubicBezTo>
                  <a:pt x="405" y="352"/>
                  <a:pt x="405" y="352"/>
                  <a:pt x="405" y="352"/>
                </a:cubicBezTo>
                <a:cubicBezTo>
                  <a:pt x="411" y="352"/>
                  <a:pt x="416" y="356"/>
                  <a:pt x="416" y="362"/>
                </a:cubicBezTo>
                <a:cubicBezTo>
                  <a:pt x="416" y="368"/>
                  <a:pt x="411" y="373"/>
                  <a:pt x="405" y="373"/>
                </a:cubicBezTo>
                <a:close/>
                <a:moveTo>
                  <a:pt x="413" y="178"/>
                </a:moveTo>
                <a:cubicBezTo>
                  <a:pt x="295" y="295"/>
                  <a:pt x="295" y="295"/>
                  <a:pt x="295" y="295"/>
                </a:cubicBezTo>
                <a:cubicBezTo>
                  <a:pt x="291" y="299"/>
                  <a:pt x="284" y="299"/>
                  <a:pt x="280" y="295"/>
                </a:cubicBezTo>
                <a:cubicBezTo>
                  <a:pt x="224" y="239"/>
                  <a:pt x="224" y="239"/>
                  <a:pt x="224" y="239"/>
                </a:cubicBezTo>
                <a:cubicBezTo>
                  <a:pt x="157" y="306"/>
                  <a:pt x="157" y="306"/>
                  <a:pt x="157" y="306"/>
                </a:cubicBezTo>
                <a:cubicBezTo>
                  <a:pt x="154" y="308"/>
                  <a:pt x="152" y="309"/>
                  <a:pt x="149" y="309"/>
                </a:cubicBezTo>
                <a:cubicBezTo>
                  <a:pt x="146" y="309"/>
                  <a:pt x="144" y="308"/>
                  <a:pt x="141" y="306"/>
                </a:cubicBezTo>
                <a:cubicBezTo>
                  <a:pt x="137" y="302"/>
                  <a:pt x="137" y="295"/>
                  <a:pt x="141" y="291"/>
                </a:cubicBezTo>
                <a:cubicBezTo>
                  <a:pt x="216" y="216"/>
                  <a:pt x="216" y="216"/>
                  <a:pt x="216" y="216"/>
                </a:cubicBezTo>
                <a:cubicBezTo>
                  <a:pt x="220" y="212"/>
                  <a:pt x="227" y="212"/>
                  <a:pt x="231" y="216"/>
                </a:cubicBezTo>
                <a:cubicBezTo>
                  <a:pt x="288" y="273"/>
                  <a:pt x="288" y="273"/>
                  <a:pt x="288" y="273"/>
                </a:cubicBezTo>
                <a:cubicBezTo>
                  <a:pt x="397" y="163"/>
                  <a:pt x="397" y="163"/>
                  <a:pt x="397" y="163"/>
                </a:cubicBezTo>
                <a:cubicBezTo>
                  <a:pt x="402" y="159"/>
                  <a:pt x="408" y="159"/>
                  <a:pt x="413" y="163"/>
                </a:cubicBezTo>
                <a:cubicBezTo>
                  <a:pt x="417" y="167"/>
                  <a:pt x="417" y="174"/>
                  <a:pt x="413" y="178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370">
            <a:extLst>
              <a:ext uri="{FF2B5EF4-FFF2-40B4-BE49-F238E27FC236}">
                <a16:creationId xmlns:a16="http://schemas.microsoft.com/office/drawing/2014/main" id="{C33690A0-F947-4B69-9B57-555C3DDAE6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18860" y="1908850"/>
            <a:ext cx="527277" cy="527277"/>
          </a:xfrm>
          <a:custGeom>
            <a:avLst/>
            <a:gdLst>
              <a:gd name="T0" fmla="*/ 371 w 512"/>
              <a:gd name="T1" fmla="*/ 202 h 512"/>
              <a:gd name="T2" fmla="*/ 309 w 512"/>
              <a:gd name="T3" fmla="*/ 202 h 512"/>
              <a:gd name="T4" fmla="*/ 309 w 512"/>
              <a:gd name="T5" fmla="*/ 140 h 512"/>
              <a:gd name="T6" fmla="*/ 371 w 512"/>
              <a:gd name="T7" fmla="*/ 202 h 512"/>
              <a:gd name="T8" fmla="*/ 245 w 512"/>
              <a:gd name="T9" fmla="*/ 256 h 512"/>
              <a:gd name="T10" fmla="*/ 245 w 512"/>
              <a:gd name="T11" fmla="*/ 150 h 512"/>
              <a:gd name="T12" fmla="*/ 149 w 512"/>
              <a:gd name="T13" fmla="*/ 256 h 512"/>
              <a:gd name="T14" fmla="*/ 256 w 512"/>
              <a:gd name="T15" fmla="*/ 362 h 512"/>
              <a:gd name="T16" fmla="*/ 362 w 512"/>
              <a:gd name="T17" fmla="*/ 266 h 512"/>
              <a:gd name="T18" fmla="*/ 256 w 512"/>
              <a:gd name="T19" fmla="*/ 266 h 512"/>
              <a:gd name="T20" fmla="*/ 245 w 512"/>
              <a:gd name="T21" fmla="*/ 256 h 512"/>
              <a:gd name="T22" fmla="*/ 512 w 512"/>
              <a:gd name="T23" fmla="*/ 256 h 512"/>
              <a:gd name="T24" fmla="*/ 256 w 512"/>
              <a:gd name="T25" fmla="*/ 512 h 512"/>
              <a:gd name="T26" fmla="*/ 0 w 512"/>
              <a:gd name="T27" fmla="*/ 256 h 512"/>
              <a:gd name="T28" fmla="*/ 256 w 512"/>
              <a:gd name="T29" fmla="*/ 0 h 512"/>
              <a:gd name="T30" fmla="*/ 512 w 512"/>
              <a:gd name="T31" fmla="*/ 256 h 512"/>
              <a:gd name="T32" fmla="*/ 384 w 512"/>
              <a:gd name="T33" fmla="*/ 256 h 512"/>
              <a:gd name="T34" fmla="*/ 373 w 512"/>
              <a:gd name="T35" fmla="*/ 245 h 512"/>
              <a:gd name="T36" fmla="*/ 266 w 512"/>
              <a:gd name="T37" fmla="*/ 245 h 512"/>
              <a:gd name="T38" fmla="*/ 266 w 512"/>
              <a:gd name="T39" fmla="*/ 138 h 512"/>
              <a:gd name="T40" fmla="*/ 256 w 512"/>
              <a:gd name="T41" fmla="*/ 128 h 512"/>
              <a:gd name="T42" fmla="*/ 128 w 512"/>
              <a:gd name="T43" fmla="*/ 256 h 512"/>
              <a:gd name="T44" fmla="*/ 256 w 512"/>
              <a:gd name="T45" fmla="*/ 384 h 512"/>
              <a:gd name="T46" fmla="*/ 384 w 512"/>
              <a:gd name="T47" fmla="*/ 256 h 512"/>
              <a:gd name="T48" fmla="*/ 397 w 512"/>
              <a:gd name="T49" fmla="*/ 210 h 512"/>
              <a:gd name="T50" fmla="*/ 302 w 512"/>
              <a:gd name="T51" fmla="*/ 115 h 512"/>
              <a:gd name="T52" fmla="*/ 292 w 512"/>
              <a:gd name="T53" fmla="*/ 116 h 512"/>
              <a:gd name="T54" fmla="*/ 288 w 512"/>
              <a:gd name="T55" fmla="*/ 125 h 512"/>
              <a:gd name="T56" fmla="*/ 288 w 512"/>
              <a:gd name="T57" fmla="*/ 213 h 512"/>
              <a:gd name="T58" fmla="*/ 298 w 512"/>
              <a:gd name="T59" fmla="*/ 224 h 512"/>
              <a:gd name="T60" fmla="*/ 386 w 512"/>
              <a:gd name="T61" fmla="*/ 224 h 512"/>
              <a:gd name="T62" fmla="*/ 395 w 512"/>
              <a:gd name="T63" fmla="*/ 219 h 512"/>
              <a:gd name="T64" fmla="*/ 397 w 512"/>
              <a:gd name="T65" fmla="*/ 21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512">
                <a:moveTo>
                  <a:pt x="371" y="202"/>
                </a:moveTo>
                <a:cubicBezTo>
                  <a:pt x="309" y="202"/>
                  <a:pt x="309" y="202"/>
                  <a:pt x="309" y="202"/>
                </a:cubicBezTo>
                <a:cubicBezTo>
                  <a:pt x="309" y="140"/>
                  <a:pt x="309" y="140"/>
                  <a:pt x="309" y="140"/>
                </a:cubicBezTo>
                <a:cubicBezTo>
                  <a:pt x="336" y="153"/>
                  <a:pt x="358" y="175"/>
                  <a:pt x="371" y="202"/>
                </a:cubicBezTo>
                <a:close/>
                <a:moveTo>
                  <a:pt x="245" y="256"/>
                </a:moveTo>
                <a:cubicBezTo>
                  <a:pt x="245" y="150"/>
                  <a:pt x="245" y="150"/>
                  <a:pt x="245" y="150"/>
                </a:cubicBezTo>
                <a:cubicBezTo>
                  <a:pt x="191" y="155"/>
                  <a:pt x="149" y="200"/>
                  <a:pt x="149" y="256"/>
                </a:cubicBezTo>
                <a:cubicBezTo>
                  <a:pt x="149" y="314"/>
                  <a:pt x="197" y="362"/>
                  <a:pt x="256" y="362"/>
                </a:cubicBezTo>
                <a:cubicBezTo>
                  <a:pt x="311" y="362"/>
                  <a:pt x="356" y="320"/>
                  <a:pt x="362" y="266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250" y="266"/>
                  <a:pt x="245" y="262"/>
                  <a:pt x="245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84" y="256"/>
                </a:moveTo>
                <a:cubicBezTo>
                  <a:pt x="384" y="250"/>
                  <a:pt x="379" y="245"/>
                  <a:pt x="373" y="245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6" y="132"/>
                  <a:pt x="262" y="128"/>
                  <a:pt x="256" y="128"/>
                </a:cubicBezTo>
                <a:cubicBezTo>
                  <a:pt x="185" y="128"/>
                  <a:pt x="128" y="185"/>
                  <a:pt x="128" y="256"/>
                </a:cubicBezTo>
                <a:cubicBezTo>
                  <a:pt x="128" y="326"/>
                  <a:pt x="185" y="384"/>
                  <a:pt x="256" y="384"/>
                </a:cubicBezTo>
                <a:cubicBezTo>
                  <a:pt x="326" y="384"/>
                  <a:pt x="384" y="326"/>
                  <a:pt x="384" y="256"/>
                </a:cubicBezTo>
                <a:close/>
                <a:moveTo>
                  <a:pt x="397" y="210"/>
                </a:moveTo>
                <a:cubicBezTo>
                  <a:pt x="382" y="165"/>
                  <a:pt x="347" y="129"/>
                  <a:pt x="302" y="115"/>
                </a:cubicBezTo>
                <a:cubicBezTo>
                  <a:pt x="298" y="114"/>
                  <a:pt x="295" y="114"/>
                  <a:pt x="292" y="116"/>
                </a:cubicBezTo>
                <a:cubicBezTo>
                  <a:pt x="289" y="118"/>
                  <a:pt x="288" y="122"/>
                  <a:pt x="288" y="125"/>
                </a:cubicBezTo>
                <a:cubicBezTo>
                  <a:pt x="288" y="213"/>
                  <a:pt x="288" y="213"/>
                  <a:pt x="288" y="213"/>
                </a:cubicBezTo>
                <a:cubicBezTo>
                  <a:pt x="288" y="219"/>
                  <a:pt x="292" y="224"/>
                  <a:pt x="298" y="224"/>
                </a:cubicBezTo>
                <a:cubicBezTo>
                  <a:pt x="386" y="224"/>
                  <a:pt x="386" y="224"/>
                  <a:pt x="386" y="224"/>
                </a:cubicBezTo>
                <a:cubicBezTo>
                  <a:pt x="390" y="224"/>
                  <a:pt x="393" y="222"/>
                  <a:pt x="395" y="219"/>
                </a:cubicBezTo>
                <a:cubicBezTo>
                  <a:pt x="397" y="217"/>
                  <a:pt x="398" y="213"/>
                  <a:pt x="397" y="210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329">
            <a:extLst>
              <a:ext uri="{FF2B5EF4-FFF2-40B4-BE49-F238E27FC236}">
                <a16:creationId xmlns:a16="http://schemas.microsoft.com/office/drawing/2014/main" id="{8DA668B0-31CC-48A7-9432-4CF6D01884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12442" y="3686127"/>
            <a:ext cx="525792" cy="525792"/>
          </a:xfrm>
          <a:custGeom>
            <a:avLst/>
            <a:gdLst>
              <a:gd name="T0" fmla="*/ 320 w 512"/>
              <a:gd name="T1" fmla="*/ 384 h 512"/>
              <a:gd name="T2" fmla="*/ 310 w 512"/>
              <a:gd name="T3" fmla="*/ 395 h 512"/>
              <a:gd name="T4" fmla="*/ 299 w 512"/>
              <a:gd name="T5" fmla="*/ 384 h 512"/>
              <a:gd name="T6" fmla="*/ 310 w 512"/>
              <a:gd name="T7" fmla="*/ 373 h 512"/>
              <a:gd name="T8" fmla="*/ 320 w 512"/>
              <a:gd name="T9" fmla="*/ 384 h 512"/>
              <a:gd name="T10" fmla="*/ 256 w 512"/>
              <a:gd name="T11" fmla="*/ 321 h 512"/>
              <a:gd name="T12" fmla="*/ 352 w 512"/>
              <a:gd name="T13" fmla="*/ 235 h 512"/>
              <a:gd name="T14" fmla="*/ 161 w 512"/>
              <a:gd name="T15" fmla="*/ 235 h 512"/>
              <a:gd name="T16" fmla="*/ 256 w 512"/>
              <a:gd name="T17" fmla="*/ 321 h 512"/>
              <a:gd name="T18" fmla="*/ 512 w 512"/>
              <a:gd name="T19" fmla="*/ 256 h 512"/>
              <a:gd name="T20" fmla="*/ 256 w 512"/>
              <a:gd name="T21" fmla="*/ 512 h 512"/>
              <a:gd name="T22" fmla="*/ 0 w 512"/>
              <a:gd name="T23" fmla="*/ 256 h 512"/>
              <a:gd name="T24" fmla="*/ 256 w 512"/>
              <a:gd name="T25" fmla="*/ 0 h 512"/>
              <a:gd name="T26" fmla="*/ 512 w 512"/>
              <a:gd name="T27" fmla="*/ 256 h 512"/>
              <a:gd name="T28" fmla="*/ 235 w 512"/>
              <a:gd name="T29" fmla="*/ 384 h 512"/>
              <a:gd name="T30" fmla="*/ 203 w 512"/>
              <a:gd name="T31" fmla="*/ 352 h 512"/>
              <a:gd name="T32" fmla="*/ 171 w 512"/>
              <a:gd name="T33" fmla="*/ 384 h 512"/>
              <a:gd name="T34" fmla="*/ 203 w 512"/>
              <a:gd name="T35" fmla="*/ 416 h 512"/>
              <a:gd name="T36" fmla="*/ 235 w 512"/>
              <a:gd name="T37" fmla="*/ 384 h 512"/>
              <a:gd name="T38" fmla="*/ 342 w 512"/>
              <a:gd name="T39" fmla="*/ 384 h 512"/>
              <a:gd name="T40" fmla="*/ 310 w 512"/>
              <a:gd name="T41" fmla="*/ 352 h 512"/>
              <a:gd name="T42" fmla="*/ 278 w 512"/>
              <a:gd name="T43" fmla="*/ 384 h 512"/>
              <a:gd name="T44" fmla="*/ 310 w 512"/>
              <a:gd name="T45" fmla="*/ 416 h 512"/>
              <a:gd name="T46" fmla="*/ 342 w 512"/>
              <a:gd name="T47" fmla="*/ 384 h 512"/>
              <a:gd name="T48" fmla="*/ 374 w 512"/>
              <a:gd name="T49" fmla="*/ 224 h 512"/>
              <a:gd name="T50" fmla="*/ 256 w 512"/>
              <a:gd name="T51" fmla="*/ 107 h 512"/>
              <a:gd name="T52" fmla="*/ 246 w 512"/>
              <a:gd name="T53" fmla="*/ 117 h 512"/>
              <a:gd name="T54" fmla="*/ 246 w 512"/>
              <a:gd name="T55" fmla="*/ 214 h 512"/>
              <a:gd name="T56" fmla="*/ 159 w 512"/>
              <a:gd name="T57" fmla="*/ 214 h 512"/>
              <a:gd name="T58" fmla="*/ 107 w 512"/>
              <a:gd name="T59" fmla="*/ 171 h 512"/>
              <a:gd name="T60" fmla="*/ 96 w 512"/>
              <a:gd name="T61" fmla="*/ 182 h 512"/>
              <a:gd name="T62" fmla="*/ 107 w 512"/>
              <a:gd name="T63" fmla="*/ 192 h 512"/>
              <a:gd name="T64" fmla="*/ 139 w 512"/>
              <a:gd name="T65" fmla="*/ 224 h 512"/>
              <a:gd name="T66" fmla="*/ 256 w 512"/>
              <a:gd name="T67" fmla="*/ 341 h 512"/>
              <a:gd name="T68" fmla="*/ 374 w 512"/>
              <a:gd name="T69" fmla="*/ 224 h 512"/>
              <a:gd name="T70" fmla="*/ 203 w 512"/>
              <a:gd name="T71" fmla="*/ 373 h 512"/>
              <a:gd name="T72" fmla="*/ 192 w 512"/>
              <a:gd name="T73" fmla="*/ 384 h 512"/>
              <a:gd name="T74" fmla="*/ 203 w 512"/>
              <a:gd name="T75" fmla="*/ 395 h 512"/>
              <a:gd name="T76" fmla="*/ 214 w 512"/>
              <a:gd name="T77" fmla="*/ 384 h 512"/>
              <a:gd name="T78" fmla="*/ 203 w 512"/>
              <a:gd name="T79" fmla="*/ 373 h 512"/>
              <a:gd name="T80" fmla="*/ 267 w 512"/>
              <a:gd name="T81" fmla="*/ 129 h 512"/>
              <a:gd name="T82" fmla="*/ 267 w 512"/>
              <a:gd name="T83" fmla="*/ 214 h 512"/>
              <a:gd name="T84" fmla="*/ 352 w 512"/>
              <a:gd name="T85" fmla="*/ 214 h 512"/>
              <a:gd name="T86" fmla="*/ 267 w 512"/>
              <a:gd name="T87" fmla="*/ 12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2" h="512">
                <a:moveTo>
                  <a:pt x="320" y="384"/>
                </a:moveTo>
                <a:cubicBezTo>
                  <a:pt x="320" y="390"/>
                  <a:pt x="316" y="395"/>
                  <a:pt x="310" y="395"/>
                </a:cubicBezTo>
                <a:cubicBezTo>
                  <a:pt x="304" y="395"/>
                  <a:pt x="299" y="390"/>
                  <a:pt x="299" y="384"/>
                </a:cubicBezTo>
                <a:cubicBezTo>
                  <a:pt x="299" y="378"/>
                  <a:pt x="304" y="373"/>
                  <a:pt x="310" y="373"/>
                </a:cubicBezTo>
                <a:cubicBezTo>
                  <a:pt x="316" y="373"/>
                  <a:pt x="320" y="378"/>
                  <a:pt x="320" y="384"/>
                </a:cubicBezTo>
                <a:close/>
                <a:moveTo>
                  <a:pt x="256" y="321"/>
                </a:moveTo>
                <a:cubicBezTo>
                  <a:pt x="306" y="321"/>
                  <a:pt x="346" y="282"/>
                  <a:pt x="352" y="235"/>
                </a:cubicBezTo>
                <a:cubicBezTo>
                  <a:pt x="161" y="235"/>
                  <a:pt x="161" y="235"/>
                  <a:pt x="161" y="235"/>
                </a:cubicBezTo>
                <a:cubicBezTo>
                  <a:pt x="166" y="282"/>
                  <a:pt x="207" y="321"/>
                  <a:pt x="256" y="321"/>
                </a:cubicBezTo>
                <a:close/>
                <a:moveTo>
                  <a:pt x="512" y="256"/>
                </a:moveTo>
                <a:cubicBezTo>
                  <a:pt x="512" y="397"/>
                  <a:pt x="398" y="512"/>
                  <a:pt x="256" y="512"/>
                </a:cubicBezTo>
                <a:cubicBezTo>
                  <a:pt x="115" y="512"/>
                  <a:pt x="0" y="397"/>
                  <a:pt x="0" y="256"/>
                </a:cubicBezTo>
                <a:cubicBezTo>
                  <a:pt x="0" y="115"/>
                  <a:pt x="115" y="0"/>
                  <a:pt x="256" y="0"/>
                </a:cubicBezTo>
                <a:cubicBezTo>
                  <a:pt x="398" y="0"/>
                  <a:pt x="512" y="115"/>
                  <a:pt x="512" y="256"/>
                </a:cubicBezTo>
                <a:close/>
                <a:moveTo>
                  <a:pt x="235" y="384"/>
                </a:moveTo>
                <a:cubicBezTo>
                  <a:pt x="235" y="366"/>
                  <a:pt x="221" y="352"/>
                  <a:pt x="203" y="352"/>
                </a:cubicBezTo>
                <a:cubicBezTo>
                  <a:pt x="185" y="352"/>
                  <a:pt x="171" y="366"/>
                  <a:pt x="171" y="384"/>
                </a:cubicBezTo>
                <a:cubicBezTo>
                  <a:pt x="171" y="402"/>
                  <a:pt x="185" y="416"/>
                  <a:pt x="203" y="416"/>
                </a:cubicBezTo>
                <a:cubicBezTo>
                  <a:pt x="221" y="416"/>
                  <a:pt x="235" y="402"/>
                  <a:pt x="235" y="384"/>
                </a:cubicBezTo>
                <a:close/>
                <a:moveTo>
                  <a:pt x="342" y="384"/>
                </a:moveTo>
                <a:cubicBezTo>
                  <a:pt x="342" y="366"/>
                  <a:pt x="327" y="352"/>
                  <a:pt x="310" y="352"/>
                </a:cubicBezTo>
                <a:cubicBezTo>
                  <a:pt x="292" y="352"/>
                  <a:pt x="278" y="366"/>
                  <a:pt x="278" y="384"/>
                </a:cubicBezTo>
                <a:cubicBezTo>
                  <a:pt x="278" y="402"/>
                  <a:pt x="292" y="416"/>
                  <a:pt x="310" y="416"/>
                </a:cubicBezTo>
                <a:cubicBezTo>
                  <a:pt x="327" y="416"/>
                  <a:pt x="342" y="402"/>
                  <a:pt x="342" y="384"/>
                </a:cubicBezTo>
                <a:close/>
                <a:moveTo>
                  <a:pt x="374" y="224"/>
                </a:moveTo>
                <a:cubicBezTo>
                  <a:pt x="374" y="159"/>
                  <a:pt x="321" y="107"/>
                  <a:pt x="256" y="107"/>
                </a:cubicBezTo>
                <a:cubicBezTo>
                  <a:pt x="250" y="107"/>
                  <a:pt x="246" y="111"/>
                  <a:pt x="246" y="117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159" y="214"/>
                  <a:pt x="159" y="214"/>
                  <a:pt x="159" y="214"/>
                </a:cubicBezTo>
                <a:cubicBezTo>
                  <a:pt x="154" y="189"/>
                  <a:pt x="133" y="171"/>
                  <a:pt x="107" y="171"/>
                </a:cubicBezTo>
                <a:cubicBezTo>
                  <a:pt x="101" y="171"/>
                  <a:pt x="96" y="176"/>
                  <a:pt x="96" y="182"/>
                </a:cubicBezTo>
                <a:cubicBezTo>
                  <a:pt x="96" y="187"/>
                  <a:pt x="101" y="192"/>
                  <a:pt x="107" y="192"/>
                </a:cubicBezTo>
                <a:cubicBezTo>
                  <a:pt x="125" y="192"/>
                  <a:pt x="139" y="206"/>
                  <a:pt x="139" y="224"/>
                </a:cubicBezTo>
                <a:cubicBezTo>
                  <a:pt x="139" y="289"/>
                  <a:pt x="192" y="341"/>
                  <a:pt x="256" y="341"/>
                </a:cubicBezTo>
                <a:cubicBezTo>
                  <a:pt x="321" y="341"/>
                  <a:pt x="374" y="289"/>
                  <a:pt x="374" y="224"/>
                </a:cubicBezTo>
                <a:close/>
                <a:moveTo>
                  <a:pt x="203" y="373"/>
                </a:moveTo>
                <a:cubicBezTo>
                  <a:pt x="197" y="373"/>
                  <a:pt x="192" y="378"/>
                  <a:pt x="192" y="384"/>
                </a:cubicBezTo>
                <a:cubicBezTo>
                  <a:pt x="192" y="390"/>
                  <a:pt x="197" y="395"/>
                  <a:pt x="203" y="395"/>
                </a:cubicBezTo>
                <a:cubicBezTo>
                  <a:pt x="209" y="395"/>
                  <a:pt x="214" y="390"/>
                  <a:pt x="214" y="384"/>
                </a:cubicBezTo>
                <a:cubicBezTo>
                  <a:pt x="214" y="378"/>
                  <a:pt x="209" y="373"/>
                  <a:pt x="203" y="373"/>
                </a:cubicBezTo>
                <a:close/>
                <a:moveTo>
                  <a:pt x="267" y="129"/>
                </a:moveTo>
                <a:cubicBezTo>
                  <a:pt x="267" y="214"/>
                  <a:pt x="267" y="214"/>
                  <a:pt x="267" y="214"/>
                </a:cubicBezTo>
                <a:cubicBezTo>
                  <a:pt x="352" y="214"/>
                  <a:pt x="352" y="214"/>
                  <a:pt x="352" y="214"/>
                </a:cubicBezTo>
                <a:cubicBezTo>
                  <a:pt x="347" y="169"/>
                  <a:pt x="311" y="134"/>
                  <a:pt x="267" y="129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355">
            <a:extLst>
              <a:ext uri="{FF2B5EF4-FFF2-40B4-BE49-F238E27FC236}">
                <a16:creationId xmlns:a16="http://schemas.microsoft.com/office/drawing/2014/main" id="{F52D24D2-60E0-42E3-BB42-60CAAC036A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90648" y="3686126"/>
            <a:ext cx="539453" cy="539453"/>
          </a:xfrm>
          <a:custGeom>
            <a:avLst/>
            <a:gdLst>
              <a:gd name="T0" fmla="*/ 390 w 512"/>
              <a:gd name="T1" fmla="*/ 315 h 512"/>
              <a:gd name="T2" fmla="*/ 390 w 512"/>
              <a:gd name="T3" fmla="*/ 330 h 512"/>
              <a:gd name="T4" fmla="*/ 330 w 512"/>
              <a:gd name="T5" fmla="*/ 390 h 512"/>
              <a:gd name="T6" fmla="*/ 315 w 512"/>
              <a:gd name="T7" fmla="*/ 390 h 512"/>
              <a:gd name="T8" fmla="*/ 271 w 512"/>
              <a:gd name="T9" fmla="*/ 346 h 512"/>
              <a:gd name="T10" fmla="*/ 346 w 512"/>
              <a:gd name="T11" fmla="*/ 271 h 512"/>
              <a:gd name="T12" fmla="*/ 390 w 512"/>
              <a:gd name="T13" fmla="*/ 315 h 512"/>
              <a:gd name="T14" fmla="*/ 331 w 512"/>
              <a:gd name="T15" fmla="*/ 256 h 512"/>
              <a:gd name="T16" fmla="*/ 256 w 512"/>
              <a:gd name="T17" fmla="*/ 331 h 512"/>
              <a:gd name="T18" fmla="*/ 180 w 512"/>
              <a:gd name="T19" fmla="*/ 256 h 512"/>
              <a:gd name="T20" fmla="*/ 256 w 512"/>
              <a:gd name="T21" fmla="*/ 180 h 512"/>
              <a:gd name="T22" fmla="*/ 331 w 512"/>
              <a:gd name="T23" fmla="*/ 256 h 512"/>
              <a:gd name="T24" fmla="*/ 233 w 512"/>
              <a:gd name="T25" fmla="*/ 248 h 512"/>
              <a:gd name="T26" fmla="*/ 218 w 512"/>
              <a:gd name="T27" fmla="*/ 248 h 512"/>
              <a:gd name="T28" fmla="*/ 218 w 512"/>
              <a:gd name="T29" fmla="*/ 263 h 512"/>
              <a:gd name="T30" fmla="*/ 233 w 512"/>
              <a:gd name="T31" fmla="*/ 263 h 512"/>
              <a:gd name="T32" fmla="*/ 233 w 512"/>
              <a:gd name="T33" fmla="*/ 248 h 512"/>
              <a:gd name="T34" fmla="*/ 263 w 512"/>
              <a:gd name="T35" fmla="*/ 278 h 512"/>
              <a:gd name="T36" fmla="*/ 248 w 512"/>
              <a:gd name="T37" fmla="*/ 278 h 512"/>
              <a:gd name="T38" fmla="*/ 248 w 512"/>
              <a:gd name="T39" fmla="*/ 293 h 512"/>
              <a:gd name="T40" fmla="*/ 263 w 512"/>
              <a:gd name="T41" fmla="*/ 293 h 512"/>
              <a:gd name="T42" fmla="*/ 263 w 512"/>
              <a:gd name="T43" fmla="*/ 278 h 512"/>
              <a:gd name="T44" fmla="*/ 263 w 512"/>
              <a:gd name="T45" fmla="*/ 218 h 512"/>
              <a:gd name="T46" fmla="*/ 248 w 512"/>
              <a:gd name="T47" fmla="*/ 218 h 512"/>
              <a:gd name="T48" fmla="*/ 248 w 512"/>
              <a:gd name="T49" fmla="*/ 233 h 512"/>
              <a:gd name="T50" fmla="*/ 263 w 512"/>
              <a:gd name="T51" fmla="*/ 233 h 512"/>
              <a:gd name="T52" fmla="*/ 263 w 512"/>
              <a:gd name="T53" fmla="*/ 218 h 512"/>
              <a:gd name="T54" fmla="*/ 293 w 512"/>
              <a:gd name="T55" fmla="*/ 263 h 512"/>
              <a:gd name="T56" fmla="*/ 293 w 512"/>
              <a:gd name="T57" fmla="*/ 248 h 512"/>
              <a:gd name="T58" fmla="*/ 278 w 512"/>
              <a:gd name="T59" fmla="*/ 248 h 512"/>
              <a:gd name="T60" fmla="*/ 278 w 512"/>
              <a:gd name="T61" fmla="*/ 263 h 512"/>
              <a:gd name="T62" fmla="*/ 293 w 512"/>
              <a:gd name="T63" fmla="*/ 263 h 512"/>
              <a:gd name="T64" fmla="*/ 512 w 512"/>
              <a:gd name="T65" fmla="*/ 256 h 512"/>
              <a:gd name="T66" fmla="*/ 256 w 512"/>
              <a:gd name="T67" fmla="*/ 512 h 512"/>
              <a:gd name="T68" fmla="*/ 0 w 512"/>
              <a:gd name="T69" fmla="*/ 256 h 512"/>
              <a:gd name="T70" fmla="*/ 256 w 512"/>
              <a:gd name="T71" fmla="*/ 0 h 512"/>
              <a:gd name="T72" fmla="*/ 512 w 512"/>
              <a:gd name="T73" fmla="*/ 256 h 512"/>
              <a:gd name="T74" fmla="*/ 405 w 512"/>
              <a:gd name="T75" fmla="*/ 300 h 512"/>
              <a:gd name="T76" fmla="*/ 212 w 512"/>
              <a:gd name="T77" fmla="*/ 106 h 512"/>
              <a:gd name="T78" fmla="*/ 166 w 512"/>
              <a:gd name="T79" fmla="*/ 106 h 512"/>
              <a:gd name="T80" fmla="*/ 106 w 512"/>
              <a:gd name="T81" fmla="*/ 166 h 512"/>
              <a:gd name="T82" fmla="*/ 106 w 512"/>
              <a:gd name="T83" fmla="*/ 212 h 512"/>
              <a:gd name="T84" fmla="*/ 300 w 512"/>
              <a:gd name="T85" fmla="*/ 405 h 512"/>
              <a:gd name="T86" fmla="*/ 322 w 512"/>
              <a:gd name="T87" fmla="*/ 415 h 512"/>
              <a:gd name="T88" fmla="*/ 345 w 512"/>
              <a:gd name="T89" fmla="*/ 405 h 512"/>
              <a:gd name="T90" fmla="*/ 405 w 512"/>
              <a:gd name="T91" fmla="*/ 345 h 512"/>
              <a:gd name="T92" fmla="*/ 405 w 512"/>
              <a:gd name="T93" fmla="*/ 345 h 512"/>
              <a:gd name="T94" fmla="*/ 405 w 512"/>
              <a:gd name="T95" fmla="*/ 300 h 512"/>
              <a:gd name="T96" fmla="*/ 196 w 512"/>
              <a:gd name="T97" fmla="*/ 121 h 512"/>
              <a:gd name="T98" fmla="*/ 189 w 512"/>
              <a:gd name="T99" fmla="*/ 118 h 512"/>
              <a:gd name="T100" fmla="*/ 181 w 512"/>
              <a:gd name="T101" fmla="*/ 121 h 512"/>
              <a:gd name="T102" fmla="*/ 121 w 512"/>
              <a:gd name="T103" fmla="*/ 181 h 512"/>
              <a:gd name="T104" fmla="*/ 121 w 512"/>
              <a:gd name="T105" fmla="*/ 196 h 512"/>
              <a:gd name="T106" fmla="*/ 165 w 512"/>
              <a:gd name="T107" fmla="*/ 241 h 512"/>
              <a:gd name="T108" fmla="*/ 241 w 512"/>
              <a:gd name="T109" fmla="*/ 165 h 512"/>
              <a:gd name="T110" fmla="*/ 196 w 512"/>
              <a:gd name="T111" fmla="*/ 12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2" h="512">
                <a:moveTo>
                  <a:pt x="390" y="315"/>
                </a:moveTo>
                <a:cubicBezTo>
                  <a:pt x="394" y="319"/>
                  <a:pt x="394" y="326"/>
                  <a:pt x="390" y="330"/>
                </a:cubicBezTo>
                <a:cubicBezTo>
                  <a:pt x="330" y="390"/>
                  <a:pt x="330" y="390"/>
                  <a:pt x="330" y="390"/>
                </a:cubicBezTo>
                <a:cubicBezTo>
                  <a:pt x="326" y="394"/>
                  <a:pt x="319" y="394"/>
                  <a:pt x="315" y="390"/>
                </a:cubicBezTo>
                <a:cubicBezTo>
                  <a:pt x="271" y="346"/>
                  <a:pt x="271" y="346"/>
                  <a:pt x="271" y="346"/>
                </a:cubicBezTo>
                <a:cubicBezTo>
                  <a:pt x="346" y="271"/>
                  <a:pt x="346" y="271"/>
                  <a:pt x="346" y="271"/>
                </a:cubicBezTo>
                <a:lnTo>
                  <a:pt x="390" y="315"/>
                </a:lnTo>
                <a:close/>
                <a:moveTo>
                  <a:pt x="331" y="256"/>
                </a:moveTo>
                <a:cubicBezTo>
                  <a:pt x="256" y="331"/>
                  <a:pt x="256" y="331"/>
                  <a:pt x="256" y="331"/>
                </a:cubicBezTo>
                <a:cubicBezTo>
                  <a:pt x="180" y="256"/>
                  <a:pt x="180" y="256"/>
                  <a:pt x="180" y="256"/>
                </a:cubicBezTo>
                <a:cubicBezTo>
                  <a:pt x="256" y="180"/>
                  <a:pt x="256" y="180"/>
                  <a:pt x="256" y="180"/>
                </a:cubicBezTo>
                <a:lnTo>
                  <a:pt x="331" y="256"/>
                </a:lnTo>
                <a:close/>
                <a:moveTo>
                  <a:pt x="233" y="248"/>
                </a:moveTo>
                <a:cubicBezTo>
                  <a:pt x="229" y="244"/>
                  <a:pt x="222" y="244"/>
                  <a:pt x="218" y="248"/>
                </a:cubicBezTo>
                <a:cubicBezTo>
                  <a:pt x="214" y="252"/>
                  <a:pt x="214" y="259"/>
                  <a:pt x="218" y="263"/>
                </a:cubicBezTo>
                <a:cubicBezTo>
                  <a:pt x="222" y="267"/>
                  <a:pt x="229" y="267"/>
                  <a:pt x="233" y="263"/>
                </a:cubicBezTo>
                <a:cubicBezTo>
                  <a:pt x="237" y="259"/>
                  <a:pt x="237" y="252"/>
                  <a:pt x="233" y="248"/>
                </a:cubicBezTo>
                <a:close/>
                <a:moveTo>
                  <a:pt x="263" y="278"/>
                </a:moveTo>
                <a:cubicBezTo>
                  <a:pt x="259" y="274"/>
                  <a:pt x="252" y="274"/>
                  <a:pt x="248" y="278"/>
                </a:cubicBezTo>
                <a:cubicBezTo>
                  <a:pt x="244" y="282"/>
                  <a:pt x="244" y="289"/>
                  <a:pt x="248" y="293"/>
                </a:cubicBezTo>
                <a:cubicBezTo>
                  <a:pt x="252" y="298"/>
                  <a:pt x="259" y="298"/>
                  <a:pt x="263" y="293"/>
                </a:cubicBezTo>
                <a:cubicBezTo>
                  <a:pt x="267" y="289"/>
                  <a:pt x="267" y="282"/>
                  <a:pt x="263" y="278"/>
                </a:cubicBezTo>
                <a:close/>
                <a:moveTo>
                  <a:pt x="263" y="218"/>
                </a:moveTo>
                <a:cubicBezTo>
                  <a:pt x="259" y="214"/>
                  <a:pt x="252" y="214"/>
                  <a:pt x="248" y="218"/>
                </a:cubicBezTo>
                <a:cubicBezTo>
                  <a:pt x="244" y="222"/>
                  <a:pt x="244" y="229"/>
                  <a:pt x="248" y="233"/>
                </a:cubicBezTo>
                <a:cubicBezTo>
                  <a:pt x="252" y="237"/>
                  <a:pt x="259" y="237"/>
                  <a:pt x="263" y="233"/>
                </a:cubicBezTo>
                <a:cubicBezTo>
                  <a:pt x="267" y="229"/>
                  <a:pt x="267" y="222"/>
                  <a:pt x="263" y="218"/>
                </a:cubicBezTo>
                <a:close/>
                <a:moveTo>
                  <a:pt x="293" y="263"/>
                </a:moveTo>
                <a:cubicBezTo>
                  <a:pt x="298" y="259"/>
                  <a:pt x="298" y="252"/>
                  <a:pt x="293" y="248"/>
                </a:cubicBezTo>
                <a:cubicBezTo>
                  <a:pt x="289" y="244"/>
                  <a:pt x="282" y="244"/>
                  <a:pt x="278" y="248"/>
                </a:cubicBezTo>
                <a:cubicBezTo>
                  <a:pt x="274" y="252"/>
                  <a:pt x="274" y="259"/>
                  <a:pt x="278" y="263"/>
                </a:cubicBezTo>
                <a:cubicBezTo>
                  <a:pt x="282" y="267"/>
                  <a:pt x="289" y="267"/>
                  <a:pt x="293" y="26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05" y="300"/>
                </a:moveTo>
                <a:cubicBezTo>
                  <a:pt x="212" y="106"/>
                  <a:pt x="212" y="106"/>
                  <a:pt x="212" y="106"/>
                </a:cubicBezTo>
                <a:cubicBezTo>
                  <a:pt x="199" y="94"/>
                  <a:pt x="178" y="94"/>
                  <a:pt x="166" y="10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93" y="179"/>
                  <a:pt x="93" y="199"/>
                  <a:pt x="106" y="212"/>
                </a:cubicBezTo>
                <a:cubicBezTo>
                  <a:pt x="300" y="405"/>
                  <a:pt x="300" y="405"/>
                  <a:pt x="300" y="405"/>
                </a:cubicBezTo>
                <a:cubicBezTo>
                  <a:pt x="306" y="411"/>
                  <a:pt x="314" y="415"/>
                  <a:pt x="322" y="415"/>
                </a:cubicBezTo>
                <a:cubicBezTo>
                  <a:pt x="331" y="415"/>
                  <a:pt x="339" y="411"/>
                  <a:pt x="345" y="405"/>
                </a:cubicBezTo>
                <a:cubicBezTo>
                  <a:pt x="405" y="345"/>
                  <a:pt x="405" y="345"/>
                  <a:pt x="405" y="345"/>
                </a:cubicBezTo>
                <a:cubicBezTo>
                  <a:pt x="405" y="345"/>
                  <a:pt x="405" y="345"/>
                  <a:pt x="405" y="345"/>
                </a:cubicBezTo>
                <a:cubicBezTo>
                  <a:pt x="418" y="333"/>
                  <a:pt x="418" y="312"/>
                  <a:pt x="405" y="300"/>
                </a:cubicBezTo>
                <a:close/>
                <a:moveTo>
                  <a:pt x="196" y="121"/>
                </a:moveTo>
                <a:cubicBezTo>
                  <a:pt x="194" y="119"/>
                  <a:pt x="192" y="118"/>
                  <a:pt x="189" y="118"/>
                </a:cubicBezTo>
                <a:cubicBezTo>
                  <a:pt x="186" y="118"/>
                  <a:pt x="183" y="119"/>
                  <a:pt x="181" y="121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7" y="186"/>
                  <a:pt x="117" y="192"/>
                  <a:pt x="121" y="196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241" y="165"/>
                  <a:pt x="241" y="165"/>
                  <a:pt x="241" y="165"/>
                </a:cubicBezTo>
                <a:lnTo>
                  <a:pt x="196" y="121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828">
            <a:extLst>
              <a:ext uri="{FF2B5EF4-FFF2-40B4-BE49-F238E27FC236}">
                <a16:creationId xmlns:a16="http://schemas.microsoft.com/office/drawing/2014/main" id="{F718263B-3699-4B0F-B880-3DC668C687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0306" y="1909545"/>
            <a:ext cx="525290" cy="525290"/>
          </a:xfrm>
          <a:custGeom>
            <a:avLst/>
            <a:gdLst>
              <a:gd name="T0" fmla="*/ 394 w 512"/>
              <a:gd name="T1" fmla="*/ 352 h 512"/>
              <a:gd name="T2" fmla="*/ 117 w 512"/>
              <a:gd name="T3" fmla="*/ 160 h 512"/>
              <a:gd name="T4" fmla="*/ 181 w 512"/>
              <a:gd name="T5" fmla="*/ 234 h 512"/>
              <a:gd name="T6" fmla="*/ 224 w 512"/>
              <a:gd name="T7" fmla="*/ 224 h 512"/>
              <a:gd name="T8" fmla="*/ 234 w 512"/>
              <a:gd name="T9" fmla="*/ 181 h 512"/>
              <a:gd name="T10" fmla="*/ 288 w 512"/>
              <a:gd name="T11" fmla="*/ 192 h 512"/>
              <a:gd name="T12" fmla="*/ 320 w 512"/>
              <a:gd name="T13" fmla="*/ 224 h 512"/>
              <a:gd name="T14" fmla="*/ 330 w 512"/>
              <a:gd name="T15" fmla="*/ 277 h 512"/>
              <a:gd name="T16" fmla="*/ 288 w 512"/>
              <a:gd name="T17" fmla="*/ 288 h 512"/>
              <a:gd name="T18" fmla="*/ 277 w 512"/>
              <a:gd name="T19" fmla="*/ 330 h 512"/>
              <a:gd name="T20" fmla="*/ 224 w 512"/>
              <a:gd name="T21" fmla="*/ 320 h 512"/>
              <a:gd name="T22" fmla="*/ 192 w 512"/>
              <a:gd name="T23" fmla="*/ 288 h 512"/>
              <a:gd name="T24" fmla="*/ 181 w 512"/>
              <a:gd name="T25" fmla="*/ 234 h 512"/>
              <a:gd name="T26" fmla="*/ 224 w 512"/>
              <a:gd name="T27" fmla="*/ 138 h 512"/>
              <a:gd name="T28" fmla="*/ 288 w 512"/>
              <a:gd name="T29" fmla="*/ 117 h 512"/>
              <a:gd name="T30" fmla="*/ 256 w 512"/>
              <a:gd name="T31" fmla="*/ 0 h 512"/>
              <a:gd name="T32" fmla="*/ 256 w 512"/>
              <a:gd name="T33" fmla="*/ 512 h 512"/>
              <a:gd name="T34" fmla="*/ 256 w 512"/>
              <a:gd name="T35" fmla="*/ 0 h 512"/>
              <a:gd name="T36" fmla="*/ 405 w 512"/>
              <a:gd name="T37" fmla="*/ 373 h 512"/>
              <a:gd name="T38" fmla="*/ 96 w 512"/>
              <a:gd name="T39" fmla="*/ 362 h 512"/>
              <a:gd name="T40" fmla="*/ 106 w 512"/>
              <a:gd name="T41" fmla="*/ 138 h 512"/>
              <a:gd name="T42" fmla="*/ 202 w 512"/>
              <a:gd name="T43" fmla="*/ 106 h 512"/>
              <a:gd name="T44" fmla="*/ 298 w 512"/>
              <a:gd name="T45" fmla="*/ 96 h 512"/>
              <a:gd name="T46" fmla="*/ 309 w 512"/>
              <a:gd name="T47" fmla="*/ 138 h 512"/>
              <a:gd name="T48" fmla="*/ 416 w 512"/>
              <a:gd name="T49" fmla="*/ 149 h 512"/>
              <a:gd name="T50" fmla="*/ 234 w 512"/>
              <a:gd name="T51" fmla="*/ 266 h 512"/>
              <a:gd name="T52" fmla="*/ 202 w 512"/>
              <a:gd name="T53" fmla="*/ 245 h 512"/>
              <a:gd name="T54" fmla="*/ 245 w 512"/>
              <a:gd name="T55" fmla="*/ 234 h 512"/>
              <a:gd name="T56" fmla="*/ 266 w 512"/>
              <a:gd name="T57" fmla="*/ 202 h 512"/>
              <a:gd name="T58" fmla="*/ 277 w 512"/>
              <a:gd name="T59" fmla="*/ 245 h 512"/>
              <a:gd name="T60" fmla="*/ 309 w 512"/>
              <a:gd name="T61" fmla="*/ 266 h 512"/>
              <a:gd name="T62" fmla="*/ 266 w 512"/>
              <a:gd name="T63" fmla="*/ 277 h 512"/>
              <a:gd name="T64" fmla="*/ 245 w 512"/>
              <a:gd name="T65" fmla="*/ 309 h 512"/>
              <a:gd name="T66" fmla="*/ 234 w 512"/>
              <a:gd name="T67" fmla="*/ 26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117" y="352"/>
                </a:moveTo>
                <a:cubicBezTo>
                  <a:pt x="394" y="352"/>
                  <a:pt x="394" y="352"/>
                  <a:pt x="394" y="352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117" y="160"/>
                  <a:pt x="117" y="160"/>
                  <a:pt x="117" y="160"/>
                </a:cubicBezTo>
                <a:lnTo>
                  <a:pt x="117" y="352"/>
                </a:lnTo>
                <a:close/>
                <a:moveTo>
                  <a:pt x="181" y="234"/>
                </a:moveTo>
                <a:cubicBezTo>
                  <a:pt x="181" y="228"/>
                  <a:pt x="186" y="224"/>
                  <a:pt x="192" y="224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24" y="186"/>
                  <a:pt x="228" y="181"/>
                  <a:pt x="234" y="181"/>
                </a:cubicBezTo>
                <a:cubicBezTo>
                  <a:pt x="277" y="181"/>
                  <a:pt x="277" y="181"/>
                  <a:pt x="277" y="181"/>
                </a:cubicBezTo>
                <a:cubicBezTo>
                  <a:pt x="283" y="181"/>
                  <a:pt x="288" y="186"/>
                  <a:pt x="288" y="192"/>
                </a:cubicBezTo>
                <a:cubicBezTo>
                  <a:pt x="288" y="224"/>
                  <a:pt x="288" y="224"/>
                  <a:pt x="288" y="224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26" y="224"/>
                  <a:pt x="330" y="228"/>
                  <a:pt x="330" y="234"/>
                </a:cubicBezTo>
                <a:cubicBezTo>
                  <a:pt x="330" y="277"/>
                  <a:pt x="330" y="277"/>
                  <a:pt x="330" y="277"/>
                </a:cubicBezTo>
                <a:cubicBezTo>
                  <a:pt x="330" y="283"/>
                  <a:pt x="326" y="288"/>
                  <a:pt x="32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8" y="326"/>
                  <a:pt x="283" y="330"/>
                  <a:pt x="277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28" y="330"/>
                  <a:pt x="224" y="326"/>
                  <a:pt x="224" y="32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192" y="288"/>
                  <a:pt x="192" y="288"/>
                  <a:pt x="192" y="288"/>
                </a:cubicBezTo>
                <a:cubicBezTo>
                  <a:pt x="186" y="288"/>
                  <a:pt x="181" y="283"/>
                  <a:pt x="181" y="277"/>
                </a:cubicBezTo>
                <a:lnTo>
                  <a:pt x="181" y="234"/>
                </a:lnTo>
                <a:close/>
                <a:moveTo>
                  <a:pt x="288" y="138"/>
                </a:moveTo>
                <a:cubicBezTo>
                  <a:pt x="224" y="138"/>
                  <a:pt x="224" y="138"/>
                  <a:pt x="224" y="138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88" y="117"/>
                  <a:pt x="288" y="117"/>
                  <a:pt x="288" y="117"/>
                </a:cubicBezTo>
                <a:lnTo>
                  <a:pt x="288" y="138"/>
                </a:ln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62"/>
                </a:moveTo>
                <a:cubicBezTo>
                  <a:pt x="416" y="368"/>
                  <a:pt x="411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06"/>
                  <a:pt x="202" y="106"/>
                  <a:pt x="202" y="106"/>
                </a:cubicBezTo>
                <a:cubicBezTo>
                  <a:pt x="202" y="100"/>
                  <a:pt x="207" y="96"/>
                  <a:pt x="213" y="96"/>
                </a:cubicBezTo>
                <a:cubicBezTo>
                  <a:pt x="298" y="96"/>
                  <a:pt x="298" y="96"/>
                  <a:pt x="298" y="96"/>
                </a:cubicBezTo>
                <a:cubicBezTo>
                  <a:pt x="304" y="96"/>
                  <a:pt x="309" y="100"/>
                  <a:pt x="309" y="106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405" y="138"/>
                  <a:pt x="405" y="138"/>
                  <a:pt x="405" y="138"/>
                </a:cubicBezTo>
                <a:cubicBezTo>
                  <a:pt x="411" y="138"/>
                  <a:pt x="416" y="143"/>
                  <a:pt x="416" y="149"/>
                </a:cubicBezTo>
                <a:lnTo>
                  <a:pt x="416" y="362"/>
                </a:lnTo>
                <a:close/>
                <a:moveTo>
                  <a:pt x="234" y="266"/>
                </a:moveTo>
                <a:cubicBezTo>
                  <a:pt x="202" y="266"/>
                  <a:pt x="202" y="266"/>
                  <a:pt x="202" y="266"/>
                </a:cubicBezTo>
                <a:cubicBezTo>
                  <a:pt x="202" y="245"/>
                  <a:pt x="202" y="245"/>
                  <a:pt x="202" y="245"/>
                </a:cubicBezTo>
                <a:cubicBezTo>
                  <a:pt x="234" y="245"/>
                  <a:pt x="234" y="245"/>
                  <a:pt x="234" y="245"/>
                </a:cubicBezTo>
                <a:cubicBezTo>
                  <a:pt x="240" y="245"/>
                  <a:pt x="245" y="240"/>
                  <a:pt x="245" y="234"/>
                </a:cubicBezTo>
                <a:cubicBezTo>
                  <a:pt x="245" y="202"/>
                  <a:pt x="245" y="202"/>
                  <a:pt x="245" y="202"/>
                </a:cubicBezTo>
                <a:cubicBezTo>
                  <a:pt x="266" y="202"/>
                  <a:pt x="266" y="202"/>
                  <a:pt x="266" y="202"/>
                </a:cubicBezTo>
                <a:cubicBezTo>
                  <a:pt x="266" y="234"/>
                  <a:pt x="266" y="234"/>
                  <a:pt x="266" y="234"/>
                </a:cubicBezTo>
                <a:cubicBezTo>
                  <a:pt x="266" y="240"/>
                  <a:pt x="271" y="245"/>
                  <a:pt x="277" y="245"/>
                </a:cubicBezTo>
                <a:cubicBezTo>
                  <a:pt x="309" y="245"/>
                  <a:pt x="309" y="245"/>
                  <a:pt x="309" y="245"/>
                </a:cubicBezTo>
                <a:cubicBezTo>
                  <a:pt x="309" y="266"/>
                  <a:pt x="309" y="266"/>
                  <a:pt x="309" y="266"/>
                </a:cubicBezTo>
                <a:cubicBezTo>
                  <a:pt x="277" y="266"/>
                  <a:pt x="277" y="266"/>
                  <a:pt x="277" y="266"/>
                </a:cubicBezTo>
                <a:cubicBezTo>
                  <a:pt x="271" y="266"/>
                  <a:pt x="266" y="271"/>
                  <a:pt x="266" y="277"/>
                </a:cubicBezTo>
                <a:cubicBezTo>
                  <a:pt x="266" y="309"/>
                  <a:pt x="266" y="309"/>
                  <a:pt x="266" y="309"/>
                </a:cubicBezTo>
                <a:cubicBezTo>
                  <a:pt x="245" y="309"/>
                  <a:pt x="245" y="309"/>
                  <a:pt x="245" y="309"/>
                </a:cubicBezTo>
                <a:cubicBezTo>
                  <a:pt x="245" y="277"/>
                  <a:pt x="245" y="277"/>
                  <a:pt x="245" y="277"/>
                </a:cubicBezTo>
                <a:cubicBezTo>
                  <a:pt x="245" y="271"/>
                  <a:pt x="240" y="266"/>
                  <a:pt x="234" y="266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838">
            <a:extLst>
              <a:ext uri="{FF2B5EF4-FFF2-40B4-BE49-F238E27FC236}">
                <a16:creationId xmlns:a16="http://schemas.microsoft.com/office/drawing/2014/main" id="{7641F133-D9A6-4D03-90DD-DAA52F0E31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31945" y="1909545"/>
            <a:ext cx="525290" cy="525290"/>
          </a:xfrm>
          <a:custGeom>
            <a:avLst/>
            <a:gdLst>
              <a:gd name="T0" fmla="*/ 309 w 512"/>
              <a:gd name="T1" fmla="*/ 213 h 512"/>
              <a:gd name="T2" fmla="*/ 394 w 512"/>
              <a:gd name="T3" fmla="*/ 213 h 512"/>
              <a:gd name="T4" fmla="*/ 394 w 512"/>
              <a:gd name="T5" fmla="*/ 298 h 512"/>
              <a:gd name="T6" fmla="*/ 309 w 512"/>
              <a:gd name="T7" fmla="*/ 298 h 512"/>
              <a:gd name="T8" fmla="*/ 298 w 512"/>
              <a:gd name="T9" fmla="*/ 309 h 512"/>
              <a:gd name="T10" fmla="*/ 298 w 512"/>
              <a:gd name="T11" fmla="*/ 394 h 512"/>
              <a:gd name="T12" fmla="*/ 213 w 512"/>
              <a:gd name="T13" fmla="*/ 394 h 512"/>
              <a:gd name="T14" fmla="*/ 213 w 512"/>
              <a:gd name="T15" fmla="*/ 309 h 512"/>
              <a:gd name="T16" fmla="*/ 202 w 512"/>
              <a:gd name="T17" fmla="*/ 298 h 512"/>
              <a:gd name="T18" fmla="*/ 117 w 512"/>
              <a:gd name="T19" fmla="*/ 298 h 512"/>
              <a:gd name="T20" fmla="*/ 117 w 512"/>
              <a:gd name="T21" fmla="*/ 213 h 512"/>
              <a:gd name="T22" fmla="*/ 202 w 512"/>
              <a:gd name="T23" fmla="*/ 213 h 512"/>
              <a:gd name="T24" fmla="*/ 213 w 512"/>
              <a:gd name="T25" fmla="*/ 202 h 512"/>
              <a:gd name="T26" fmla="*/ 213 w 512"/>
              <a:gd name="T27" fmla="*/ 117 h 512"/>
              <a:gd name="T28" fmla="*/ 298 w 512"/>
              <a:gd name="T29" fmla="*/ 117 h 512"/>
              <a:gd name="T30" fmla="*/ 298 w 512"/>
              <a:gd name="T31" fmla="*/ 202 h 512"/>
              <a:gd name="T32" fmla="*/ 309 w 512"/>
              <a:gd name="T33" fmla="*/ 213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416 w 512"/>
              <a:gd name="T45" fmla="*/ 202 h 512"/>
              <a:gd name="T46" fmla="*/ 405 w 512"/>
              <a:gd name="T47" fmla="*/ 192 h 512"/>
              <a:gd name="T48" fmla="*/ 320 w 512"/>
              <a:gd name="T49" fmla="*/ 192 h 512"/>
              <a:gd name="T50" fmla="*/ 320 w 512"/>
              <a:gd name="T51" fmla="*/ 106 h 512"/>
              <a:gd name="T52" fmla="*/ 309 w 512"/>
              <a:gd name="T53" fmla="*/ 96 h 512"/>
              <a:gd name="T54" fmla="*/ 202 w 512"/>
              <a:gd name="T55" fmla="*/ 96 h 512"/>
              <a:gd name="T56" fmla="*/ 192 w 512"/>
              <a:gd name="T57" fmla="*/ 106 h 512"/>
              <a:gd name="T58" fmla="*/ 192 w 512"/>
              <a:gd name="T59" fmla="*/ 192 h 512"/>
              <a:gd name="T60" fmla="*/ 106 w 512"/>
              <a:gd name="T61" fmla="*/ 192 h 512"/>
              <a:gd name="T62" fmla="*/ 96 w 512"/>
              <a:gd name="T63" fmla="*/ 202 h 512"/>
              <a:gd name="T64" fmla="*/ 96 w 512"/>
              <a:gd name="T65" fmla="*/ 309 h 512"/>
              <a:gd name="T66" fmla="*/ 106 w 512"/>
              <a:gd name="T67" fmla="*/ 320 h 512"/>
              <a:gd name="T68" fmla="*/ 192 w 512"/>
              <a:gd name="T69" fmla="*/ 320 h 512"/>
              <a:gd name="T70" fmla="*/ 192 w 512"/>
              <a:gd name="T71" fmla="*/ 405 h 512"/>
              <a:gd name="T72" fmla="*/ 202 w 512"/>
              <a:gd name="T73" fmla="*/ 416 h 512"/>
              <a:gd name="T74" fmla="*/ 309 w 512"/>
              <a:gd name="T75" fmla="*/ 416 h 512"/>
              <a:gd name="T76" fmla="*/ 320 w 512"/>
              <a:gd name="T77" fmla="*/ 405 h 512"/>
              <a:gd name="T78" fmla="*/ 320 w 512"/>
              <a:gd name="T79" fmla="*/ 320 h 512"/>
              <a:gd name="T80" fmla="*/ 405 w 512"/>
              <a:gd name="T81" fmla="*/ 320 h 512"/>
              <a:gd name="T82" fmla="*/ 416 w 512"/>
              <a:gd name="T83" fmla="*/ 309 h 512"/>
              <a:gd name="T84" fmla="*/ 416 w 512"/>
              <a:gd name="T8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512">
                <a:moveTo>
                  <a:pt x="309" y="213"/>
                </a:moveTo>
                <a:cubicBezTo>
                  <a:pt x="394" y="213"/>
                  <a:pt x="394" y="213"/>
                  <a:pt x="394" y="213"/>
                </a:cubicBezTo>
                <a:cubicBezTo>
                  <a:pt x="394" y="298"/>
                  <a:pt x="394" y="298"/>
                  <a:pt x="394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3" y="298"/>
                  <a:pt x="298" y="303"/>
                  <a:pt x="298" y="309"/>
                </a:cubicBezTo>
                <a:cubicBezTo>
                  <a:pt x="298" y="394"/>
                  <a:pt x="298" y="394"/>
                  <a:pt x="298" y="394"/>
                </a:cubicBezTo>
                <a:cubicBezTo>
                  <a:pt x="213" y="394"/>
                  <a:pt x="213" y="394"/>
                  <a:pt x="213" y="394"/>
                </a:cubicBezTo>
                <a:cubicBezTo>
                  <a:pt x="213" y="309"/>
                  <a:pt x="213" y="309"/>
                  <a:pt x="213" y="309"/>
                </a:cubicBezTo>
                <a:cubicBezTo>
                  <a:pt x="213" y="303"/>
                  <a:pt x="208" y="298"/>
                  <a:pt x="202" y="298"/>
                </a:cubicBezTo>
                <a:cubicBezTo>
                  <a:pt x="117" y="298"/>
                  <a:pt x="117" y="298"/>
                  <a:pt x="117" y="298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202" y="213"/>
                  <a:pt x="202" y="213"/>
                  <a:pt x="202" y="213"/>
                </a:cubicBezTo>
                <a:cubicBezTo>
                  <a:pt x="208" y="213"/>
                  <a:pt x="213" y="208"/>
                  <a:pt x="213" y="202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202"/>
                  <a:pt x="298" y="202"/>
                  <a:pt x="298" y="202"/>
                </a:cubicBezTo>
                <a:cubicBezTo>
                  <a:pt x="298" y="208"/>
                  <a:pt x="303" y="213"/>
                  <a:pt x="309" y="21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02"/>
                </a:moveTo>
                <a:cubicBezTo>
                  <a:pt x="416" y="196"/>
                  <a:pt x="411" y="192"/>
                  <a:pt x="405" y="192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20" y="100"/>
                  <a:pt x="315" y="96"/>
                  <a:pt x="309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196" y="96"/>
                  <a:pt x="192" y="100"/>
                  <a:pt x="192" y="106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0" y="192"/>
                  <a:pt x="96" y="196"/>
                  <a:pt x="96" y="202"/>
                </a:cubicBezTo>
                <a:cubicBezTo>
                  <a:pt x="96" y="309"/>
                  <a:pt x="96" y="309"/>
                  <a:pt x="96" y="309"/>
                </a:cubicBezTo>
                <a:cubicBezTo>
                  <a:pt x="96" y="315"/>
                  <a:pt x="100" y="320"/>
                  <a:pt x="106" y="320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192" y="405"/>
                  <a:pt x="192" y="405"/>
                  <a:pt x="192" y="405"/>
                </a:cubicBezTo>
                <a:cubicBezTo>
                  <a:pt x="192" y="411"/>
                  <a:pt x="196" y="416"/>
                  <a:pt x="202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15" y="416"/>
                  <a:pt x="320" y="411"/>
                  <a:pt x="320" y="405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15"/>
                  <a:pt x="416" y="309"/>
                </a:cubicBezTo>
                <a:lnTo>
                  <a:pt x="416" y="202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411">
            <a:extLst>
              <a:ext uri="{FF2B5EF4-FFF2-40B4-BE49-F238E27FC236}">
                <a16:creationId xmlns:a16="http://schemas.microsoft.com/office/drawing/2014/main" id="{D3A5DE23-76F3-4C59-9A53-AA0E1ECEFA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70310" y="2804060"/>
            <a:ext cx="528212" cy="528212"/>
          </a:xfrm>
          <a:custGeom>
            <a:avLst/>
            <a:gdLst>
              <a:gd name="T0" fmla="*/ 211 w 512"/>
              <a:gd name="T1" fmla="*/ 256 h 512"/>
              <a:gd name="T2" fmla="*/ 332 w 512"/>
              <a:gd name="T3" fmla="*/ 256 h 512"/>
              <a:gd name="T4" fmla="*/ 229 w 512"/>
              <a:gd name="T5" fmla="*/ 358 h 512"/>
              <a:gd name="T6" fmla="*/ 169 w 512"/>
              <a:gd name="T7" fmla="*/ 358 h 512"/>
              <a:gd name="T8" fmla="*/ 169 w 512"/>
              <a:gd name="T9" fmla="*/ 298 h 512"/>
              <a:gd name="T10" fmla="*/ 211 w 512"/>
              <a:gd name="T11" fmla="*/ 256 h 512"/>
              <a:gd name="T12" fmla="*/ 233 w 512"/>
              <a:gd name="T13" fmla="*/ 234 h 512"/>
              <a:gd name="T14" fmla="*/ 353 w 512"/>
              <a:gd name="T15" fmla="*/ 234 h 512"/>
              <a:gd name="T16" fmla="*/ 373 w 512"/>
              <a:gd name="T17" fmla="*/ 215 h 512"/>
              <a:gd name="T18" fmla="*/ 312 w 512"/>
              <a:gd name="T19" fmla="*/ 155 h 512"/>
              <a:gd name="T20" fmla="*/ 233 w 512"/>
              <a:gd name="T21" fmla="*/ 234 h 512"/>
              <a:gd name="T22" fmla="*/ 512 w 512"/>
              <a:gd name="T23" fmla="*/ 256 h 512"/>
              <a:gd name="T24" fmla="*/ 256 w 512"/>
              <a:gd name="T25" fmla="*/ 512 h 512"/>
              <a:gd name="T26" fmla="*/ 0 w 512"/>
              <a:gd name="T27" fmla="*/ 256 h 512"/>
              <a:gd name="T28" fmla="*/ 256 w 512"/>
              <a:gd name="T29" fmla="*/ 0 h 512"/>
              <a:gd name="T30" fmla="*/ 512 w 512"/>
              <a:gd name="T31" fmla="*/ 256 h 512"/>
              <a:gd name="T32" fmla="*/ 410 w 512"/>
              <a:gd name="T33" fmla="*/ 223 h 512"/>
              <a:gd name="T34" fmla="*/ 395 w 512"/>
              <a:gd name="T35" fmla="*/ 208 h 512"/>
              <a:gd name="T36" fmla="*/ 395 w 512"/>
              <a:gd name="T37" fmla="*/ 208 h 512"/>
              <a:gd name="T38" fmla="*/ 395 w 512"/>
              <a:gd name="T39" fmla="*/ 208 h 512"/>
              <a:gd name="T40" fmla="*/ 305 w 512"/>
              <a:gd name="T41" fmla="*/ 117 h 512"/>
              <a:gd name="T42" fmla="*/ 290 w 512"/>
              <a:gd name="T43" fmla="*/ 117 h 512"/>
              <a:gd name="T44" fmla="*/ 290 w 512"/>
              <a:gd name="T45" fmla="*/ 132 h 512"/>
              <a:gd name="T46" fmla="*/ 297 w 512"/>
              <a:gd name="T47" fmla="*/ 140 h 512"/>
              <a:gd name="T48" fmla="*/ 154 w 512"/>
              <a:gd name="T49" fmla="*/ 283 h 512"/>
              <a:gd name="T50" fmla="*/ 154 w 512"/>
              <a:gd name="T51" fmla="*/ 373 h 512"/>
              <a:gd name="T52" fmla="*/ 199 w 512"/>
              <a:gd name="T53" fmla="*/ 392 h 512"/>
              <a:gd name="T54" fmla="*/ 244 w 512"/>
              <a:gd name="T55" fmla="*/ 373 h 512"/>
              <a:gd name="T56" fmla="*/ 388 w 512"/>
              <a:gd name="T57" fmla="*/ 230 h 512"/>
              <a:gd name="T58" fmla="*/ 395 w 512"/>
              <a:gd name="T59" fmla="*/ 238 h 512"/>
              <a:gd name="T60" fmla="*/ 403 w 512"/>
              <a:gd name="T61" fmla="*/ 241 h 512"/>
              <a:gd name="T62" fmla="*/ 410 w 512"/>
              <a:gd name="T63" fmla="*/ 238 h 512"/>
              <a:gd name="T64" fmla="*/ 410 w 512"/>
              <a:gd name="T65" fmla="*/ 22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512">
                <a:moveTo>
                  <a:pt x="211" y="256"/>
                </a:moveTo>
                <a:cubicBezTo>
                  <a:pt x="332" y="256"/>
                  <a:pt x="332" y="256"/>
                  <a:pt x="332" y="256"/>
                </a:cubicBezTo>
                <a:cubicBezTo>
                  <a:pt x="229" y="358"/>
                  <a:pt x="229" y="358"/>
                  <a:pt x="229" y="358"/>
                </a:cubicBezTo>
                <a:cubicBezTo>
                  <a:pt x="213" y="375"/>
                  <a:pt x="186" y="375"/>
                  <a:pt x="169" y="358"/>
                </a:cubicBezTo>
                <a:cubicBezTo>
                  <a:pt x="152" y="342"/>
                  <a:pt x="152" y="315"/>
                  <a:pt x="169" y="298"/>
                </a:cubicBezTo>
                <a:lnTo>
                  <a:pt x="211" y="256"/>
                </a:lnTo>
                <a:close/>
                <a:moveTo>
                  <a:pt x="233" y="234"/>
                </a:moveTo>
                <a:cubicBezTo>
                  <a:pt x="353" y="234"/>
                  <a:pt x="353" y="234"/>
                  <a:pt x="353" y="234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12" y="155"/>
                  <a:pt x="312" y="155"/>
                  <a:pt x="312" y="155"/>
                </a:cubicBezTo>
                <a:lnTo>
                  <a:pt x="233" y="234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0" y="223"/>
                </a:moveTo>
                <a:cubicBezTo>
                  <a:pt x="395" y="208"/>
                  <a:pt x="395" y="208"/>
                  <a:pt x="395" y="208"/>
                </a:cubicBezTo>
                <a:cubicBezTo>
                  <a:pt x="395" y="208"/>
                  <a:pt x="395" y="208"/>
                  <a:pt x="395" y="208"/>
                </a:cubicBezTo>
                <a:cubicBezTo>
                  <a:pt x="395" y="208"/>
                  <a:pt x="395" y="208"/>
                  <a:pt x="395" y="208"/>
                </a:cubicBezTo>
                <a:cubicBezTo>
                  <a:pt x="305" y="117"/>
                  <a:pt x="305" y="117"/>
                  <a:pt x="305" y="117"/>
                </a:cubicBezTo>
                <a:cubicBezTo>
                  <a:pt x="301" y="113"/>
                  <a:pt x="294" y="113"/>
                  <a:pt x="290" y="117"/>
                </a:cubicBezTo>
                <a:cubicBezTo>
                  <a:pt x="285" y="121"/>
                  <a:pt x="285" y="128"/>
                  <a:pt x="290" y="132"/>
                </a:cubicBezTo>
                <a:cubicBezTo>
                  <a:pt x="297" y="140"/>
                  <a:pt x="297" y="140"/>
                  <a:pt x="297" y="140"/>
                </a:cubicBezTo>
                <a:cubicBezTo>
                  <a:pt x="154" y="283"/>
                  <a:pt x="154" y="283"/>
                  <a:pt x="154" y="283"/>
                </a:cubicBezTo>
                <a:cubicBezTo>
                  <a:pt x="129" y="308"/>
                  <a:pt x="129" y="349"/>
                  <a:pt x="154" y="373"/>
                </a:cubicBezTo>
                <a:cubicBezTo>
                  <a:pt x="166" y="386"/>
                  <a:pt x="183" y="392"/>
                  <a:pt x="199" y="392"/>
                </a:cubicBezTo>
                <a:cubicBezTo>
                  <a:pt x="215" y="392"/>
                  <a:pt x="232" y="386"/>
                  <a:pt x="244" y="373"/>
                </a:cubicBezTo>
                <a:cubicBezTo>
                  <a:pt x="388" y="230"/>
                  <a:pt x="388" y="230"/>
                  <a:pt x="388" y="230"/>
                </a:cubicBezTo>
                <a:cubicBezTo>
                  <a:pt x="395" y="238"/>
                  <a:pt x="395" y="238"/>
                  <a:pt x="395" y="238"/>
                </a:cubicBezTo>
                <a:cubicBezTo>
                  <a:pt x="397" y="240"/>
                  <a:pt x="400" y="241"/>
                  <a:pt x="403" y="241"/>
                </a:cubicBezTo>
                <a:cubicBezTo>
                  <a:pt x="405" y="241"/>
                  <a:pt x="408" y="240"/>
                  <a:pt x="410" y="238"/>
                </a:cubicBezTo>
                <a:cubicBezTo>
                  <a:pt x="414" y="234"/>
                  <a:pt x="414" y="227"/>
                  <a:pt x="410" y="223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69">
            <a:extLst>
              <a:ext uri="{FF2B5EF4-FFF2-40B4-BE49-F238E27FC236}">
                <a16:creationId xmlns:a16="http://schemas.microsoft.com/office/drawing/2014/main" id="{D32FC863-FB17-403F-B859-995FDA9199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8214" y="3686598"/>
            <a:ext cx="524447" cy="524447"/>
          </a:xfrm>
          <a:custGeom>
            <a:avLst/>
            <a:gdLst>
              <a:gd name="T0" fmla="*/ 305 w 512"/>
              <a:gd name="T1" fmla="*/ 145 h 512"/>
              <a:gd name="T2" fmla="*/ 207 w 512"/>
              <a:gd name="T3" fmla="*/ 198 h 512"/>
              <a:gd name="T4" fmla="*/ 512 w 512"/>
              <a:gd name="T5" fmla="*/ 256 h 512"/>
              <a:gd name="T6" fmla="*/ 0 w 512"/>
              <a:gd name="T7" fmla="*/ 256 h 512"/>
              <a:gd name="T8" fmla="*/ 512 w 512"/>
              <a:gd name="T9" fmla="*/ 256 h 512"/>
              <a:gd name="T10" fmla="*/ 245 w 512"/>
              <a:gd name="T11" fmla="*/ 288 h 512"/>
              <a:gd name="T12" fmla="*/ 245 w 512"/>
              <a:gd name="T13" fmla="*/ 267 h 512"/>
              <a:gd name="T14" fmla="*/ 128 w 512"/>
              <a:gd name="T15" fmla="*/ 278 h 512"/>
              <a:gd name="T16" fmla="*/ 373 w 512"/>
              <a:gd name="T17" fmla="*/ 262 h 512"/>
              <a:gd name="T18" fmla="*/ 328 w 512"/>
              <a:gd name="T19" fmla="*/ 152 h 512"/>
              <a:gd name="T20" fmla="*/ 320 w 512"/>
              <a:gd name="T21" fmla="*/ 130 h 512"/>
              <a:gd name="T22" fmla="*/ 328 w 512"/>
              <a:gd name="T23" fmla="*/ 107 h 512"/>
              <a:gd name="T24" fmla="*/ 305 w 512"/>
              <a:gd name="T25" fmla="*/ 99 h 512"/>
              <a:gd name="T26" fmla="*/ 290 w 512"/>
              <a:gd name="T27" fmla="*/ 99 h 512"/>
              <a:gd name="T28" fmla="*/ 184 w 512"/>
              <a:gd name="T29" fmla="*/ 190 h 512"/>
              <a:gd name="T30" fmla="*/ 222 w 512"/>
              <a:gd name="T31" fmla="*/ 243 h 512"/>
              <a:gd name="T32" fmla="*/ 229 w 512"/>
              <a:gd name="T33" fmla="*/ 246 h 512"/>
              <a:gd name="T34" fmla="*/ 266 w 512"/>
              <a:gd name="T35" fmla="*/ 214 h 512"/>
              <a:gd name="T36" fmla="*/ 256 w 512"/>
              <a:gd name="T37" fmla="*/ 299 h 512"/>
              <a:gd name="T38" fmla="*/ 256 w 512"/>
              <a:gd name="T39" fmla="*/ 320 h 512"/>
              <a:gd name="T40" fmla="*/ 283 w 512"/>
              <a:gd name="T41" fmla="*/ 197 h 512"/>
              <a:gd name="T42" fmla="*/ 302 w 512"/>
              <a:gd name="T43" fmla="*/ 181 h 512"/>
              <a:gd name="T44" fmla="*/ 276 w 512"/>
              <a:gd name="T45" fmla="*/ 352 h 512"/>
              <a:gd name="T46" fmla="*/ 273 w 512"/>
              <a:gd name="T47" fmla="*/ 373 h 512"/>
              <a:gd name="T48" fmla="*/ 217 w 512"/>
              <a:gd name="T49" fmla="*/ 395 h 512"/>
              <a:gd name="T50" fmla="*/ 235 w 512"/>
              <a:gd name="T51" fmla="*/ 372 h 512"/>
              <a:gd name="T52" fmla="*/ 169 w 512"/>
              <a:gd name="T53" fmla="*/ 306 h 512"/>
              <a:gd name="T54" fmla="*/ 149 w 512"/>
              <a:gd name="T55" fmla="*/ 314 h 512"/>
              <a:gd name="T56" fmla="*/ 192 w 512"/>
              <a:gd name="T57" fmla="*/ 404 h 512"/>
              <a:gd name="T58" fmla="*/ 203 w 512"/>
              <a:gd name="T59" fmla="*/ 416 h 512"/>
              <a:gd name="T60" fmla="*/ 318 w 512"/>
              <a:gd name="T61" fmla="*/ 412 h 512"/>
              <a:gd name="T62" fmla="*/ 301 w 512"/>
              <a:gd name="T63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282" y="122"/>
                </a:moveTo>
                <a:cubicBezTo>
                  <a:pt x="305" y="145"/>
                  <a:pt x="305" y="145"/>
                  <a:pt x="305" y="145"/>
                </a:cubicBezTo>
                <a:cubicBezTo>
                  <a:pt x="229" y="221"/>
                  <a:pt x="229" y="221"/>
                  <a:pt x="229" y="221"/>
                </a:cubicBezTo>
                <a:cubicBezTo>
                  <a:pt x="207" y="198"/>
                  <a:pt x="207" y="198"/>
                  <a:pt x="207" y="198"/>
                </a:cubicBezTo>
                <a:lnTo>
                  <a:pt x="282" y="122"/>
                </a:lnTo>
                <a:close/>
                <a:moveTo>
                  <a:pt x="512" y="256"/>
                </a:moveTo>
                <a:cubicBezTo>
                  <a:pt x="512" y="398"/>
                  <a:pt x="397" y="512"/>
                  <a:pt x="256" y="512"/>
                </a:cubicBezTo>
                <a:cubicBezTo>
                  <a:pt x="115" y="512"/>
                  <a:pt x="0" y="398"/>
                  <a:pt x="0" y="256"/>
                </a:cubicBezTo>
                <a:cubicBezTo>
                  <a:pt x="0" y="115"/>
                  <a:pt x="115" y="0"/>
                  <a:pt x="256" y="0"/>
                </a:cubicBezTo>
                <a:cubicBezTo>
                  <a:pt x="397" y="0"/>
                  <a:pt x="512" y="115"/>
                  <a:pt x="512" y="256"/>
                </a:cubicBezTo>
                <a:close/>
                <a:moveTo>
                  <a:pt x="139" y="288"/>
                </a:moveTo>
                <a:cubicBezTo>
                  <a:pt x="245" y="288"/>
                  <a:pt x="245" y="288"/>
                  <a:pt x="245" y="288"/>
                </a:cubicBezTo>
                <a:cubicBezTo>
                  <a:pt x="251" y="288"/>
                  <a:pt x="256" y="284"/>
                  <a:pt x="256" y="278"/>
                </a:cubicBezTo>
                <a:cubicBezTo>
                  <a:pt x="256" y="272"/>
                  <a:pt x="251" y="267"/>
                  <a:pt x="245" y="267"/>
                </a:cubicBezTo>
                <a:cubicBezTo>
                  <a:pt x="139" y="267"/>
                  <a:pt x="139" y="267"/>
                  <a:pt x="139" y="267"/>
                </a:cubicBezTo>
                <a:cubicBezTo>
                  <a:pt x="133" y="267"/>
                  <a:pt x="128" y="272"/>
                  <a:pt x="128" y="278"/>
                </a:cubicBezTo>
                <a:cubicBezTo>
                  <a:pt x="128" y="284"/>
                  <a:pt x="133" y="288"/>
                  <a:pt x="139" y="288"/>
                </a:cubicBezTo>
                <a:close/>
                <a:moveTo>
                  <a:pt x="373" y="262"/>
                </a:moveTo>
                <a:cubicBezTo>
                  <a:pt x="373" y="221"/>
                  <a:pt x="352" y="184"/>
                  <a:pt x="316" y="164"/>
                </a:cubicBezTo>
                <a:cubicBezTo>
                  <a:pt x="328" y="152"/>
                  <a:pt x="328" y="152"/>
                  <a:pt x="328" y="152"/>
                </a:cubicBezTo>
                <a:cubicBezTo>
                  <a:pt x="332" y="148"/>
                  <a:pt x="332" y="141"/>
                  <a:pt x="328" y="137"/>
                </a:cubicBezTo>
                <a:cubicBezTo>
                  <a:pt x="320" y="130"/>
                  <a:pt x="320" y="130"/>
                  <a:pt x="320" y="130"/>
                </a:cubicBezTo>
                <a:cubicBezTo>
                  <a:pt x="328" y="122"/>
                  <a:pt x="328" y="122"/>
                  <a:pt x="328" y="122"/>
                </a:cubicBezTo>
                <a:cubicBezTo>
                  <a:pt x="332" y="118"/>
                  <a:pt x="332" y="111"/>
                  <a:pt x="328" y="107"/>
                </a:cubicBezTo>
                <a:cubicBezTo>
                  <a:pt x="320" y="99"/>
                  <a:pt x="320" y="99"/>
                  <a:pt x="320" y="99"/>
                </a:cubicBezTo>
                <a:cubicBezTo>
                  <a:pt x="316" y="95"/>
                  <a:pt x="309" y="95"/>
                  <a:pt x="305" y="99"/>
                </a:cubicBezTo>
                <a:cubicBezTo>
                  <a:pt x="297" y="107"/>
                  <a:pt x="297" y="107"/>
                  <a:pt x="297" y="107"/>
                </a:cubicBezTo>
                <a:cubicBezTo>
                  <a:pt x="290" y="99"/>
                  <a:pt x="290" y="99"/>
                  <a:pt x="290" y="99"/>
                </a:cubicBezTo>
                <a:cubicBezTo>
                  <a:pt x="286" y="95"/>
                  <a:pt x="279" y="95"/>
                  <a:pt x="275" y="99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0" y="194"/>
                  <a:pt x="180" y="201"/>
                  <a:pt x="184" y="205"/>
                </a:cubicBezTo>
                <a:cubicBezTo>
                  <a:pt x="222" y="243"/>
                  <a:pt x="222" y="243"/>
                  <a:pt x="222" y="243"/>
                </a:cubicBezTo>
                <a:cubicBezTo>
                  <a:pt x="224" y="245"/>
                  <a:pt x="226" y="246"/>
                  <a:pt x="229" y="246"/>
                </a:cubicBezTo>
                <a:cubicBezTo>
                  <a:pt x="229" y="246"/>
                  <a:pt x="229" y="246"/>
                  <a:pt x="229" y="246"/>
                </a:cubicBezTo>
                <a:cubicBezTo>
                  <a:pt x="232" y="246"/>
                  <a:pt x="235" y="245"/>
                  <a:pt x="237" y="243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86" y="219"/>
                  <a:pt x="299" y="236"/>
                  <a:pt x="299" y="256"/>
                </a:cubicBezTo>
                <a:cubicBezTo>
                  <a:pt x="299" y="281"/>
                  <a:pt x="281" y="299"/>
                  <a:pt x="256" y="299"/>
                </a:cubicBezTo>
                <a:cubicBezTo>
                  <a:pt x="250" y="299"/>
                  <a:pt x="245" y="304"/>
                  <a:pt x="245" y="310"/>
                </a:cubicBezTo>
                <a:cubicBezTo>
                  <a:pt x="245" y="316"/>
                  <a:pt x="250" y="320"/>
                  <a:pt x="256" y="320"/>
                </a:cubicBezTo>
                <a:cubicBezTo>
                  <a:pt x="292" y="320"/>
                  <a:pt x="320" y="293"/>
                  <a:pt x="320" y="256"/>
                </a:cubicBezTo>
                <a:cubicBezTo>
                  <a:pt x="320" y="230"/>
                  <a:pt x="305" y="208"/>
                  <a:pt x="283" y="197"/>
                </a:cubicBezTo>
                <a:cubicBezTo>
                  <a:pt x="300" y="180"/>
                  <a:pt x="300" y="180"/>
                  <a:pt x="300" y="180"/>
                </a:cubicBezTo>
                <a:cubicBezTo>
                  <a:pt x="301" y="180"/>
                  <a:pt x="302" y="181"/>
                  <a:pt x="302" y="181"/>
                </a:cubicBezTo>
                <a:cubicBezTo>
                  <a:pt x="333" y="196"/>
                  <a:pt x="352" y="227"/>
                  <a:pt x="352" y="262"/>
                </a:cubicBezTo>
                <a:cubicBezTo>
                  <a:pt x="352" y="307"/>
                  <a:pt x="319" y="346"/>
                  <a:pt x="276" y="352"/>
                </a:cubicBezTo>
                <a:cubicBezTo>
                  <a:pt x="271" y="353"/>
                  <a:pt x="268" y="357"/>
                  <a:pt x="267" y="361"/>
                </a:cubicBezTo>
                <a:cubicBezTo>
                  <a:pt x="266" y="366"/>
                  <a:pt x="268" y="370"/>
                  <a:pt x="273" y="373"/>
                </a:cubicBezTo>
                <a:cubicBezTo>
                  <a:pt x="281" y="377"/>
                  <a:pt x="289" y="386"/>
                  <a:pt x="294" y="395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20" y="390"/>
                  <a:pt x="224" y="386"/>
                  <a:pt x="229" y="383"/>
                </a:cubicBezTo>
                <a:cubicBezTo>
                  <a:pt x="233" y="381"/>
                  <a:pt x="235" y="376"/>
                  <a:pt x="235" y="372"/>
                </a:cubicBezTo>
                <a:cubicBezTo>
                  <a:pt x="234" y="368"/>
                  <a:pt x="231" y="364"/>
                  <a:pt x="227" y="363"/>
                </a:cubicBezTo>
                <a:cubicBezTo>
                  <a:pt x="202" y="357"/>
                  <a:pt x="181" y="336"/>
                  <a:pt x="169" y="306"/>
                </a:cubicBezTo>
                <a:cubicBezTo>
                  <a:pt x="167" y="301"/>
                  <a:pt x="161" y="298"/>
                  <a:pt x="155" y="300"/>
                </a:cubicBezTo>
                <a:cubicBezTo>
                  <a:pt x="150" y="302"/>
                  <a:pt x="147" y="308"/>
                  <a:pt x="149" y="314"/>
                </a:cubicBezTo>
                <a:cubicBezTo>
                  <a:pt x="161" y="343"/>
                  <a:pt x="180" y="366"/>
                  <a:pt x="203" y="377"/>
                </a:cubicBezTo>
                <a:cubicBezTo>
                  <a:pt x="198" y="384"/>
                  <a:pt x="194" y="393"/>
                  <a:pt x="192" y="404"/>
                </a:cubicBezTo>
                <a:cubicBezTo>
                  <a:pt x="192" y="407"/>
                  <a:pt x="192" y="410"/>
                  <a:pt x="194" y="412"/>
                </a:cubicBezTo>
                <a:cubicBezTo>
                  <a:pt x="196" y="415"/>
                  <a:pt x="199" y="416"/>
                  <a:pt x="203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13" y="416"/>
                  <a:pt x="316" y="415"/>
                  <a:pt x="318" y="412"/>
                </a:cubicBezTo>
                <a:cubicBezTo>
                  <a:pt x="320" y="410"/>
                  <a:pt x="320" y="407"/>
                  <a:pt x="320" y="404"/>
                </a:cubicBezTo>
                <a:cubicBezTo>
                  <a:pt x="317" y="391"/>
                  <a:pt x="310" y="378"/>
                  <a:pt x="301" y="368"/>
                </a:cubicBezTo>
                <a:cubicBezTo>
                  <a:pt x="343" y="352"/>
                  <a:pt x="373" y="309"/>
                  <a:pt x="373" y="262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49">
            <a:extLst>
              <a:ext uri="{FF2B5EF4-FFF2-40B4-BE49-F238E27FC236}">
                <a16:creationId xmlns:a16="http://schemas.microsoft.com/office/drawing/2014/main" id="{73BAF55F-EA9C-46CE-9046-09F6B03BAD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8141" y="2805378"/>
            <a:ext cx="524447" cy="524447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05 w 512"/>
              <a:gd name="T11" fmla="*/ 266 h 512"/>
              <a:gd name="T12" fmla="*/ 371 w 512"/>
              <a:gd name="T13" fmla="*/ 266 h 512"/>
              <a:gd name="T14" fmla="*/ 362 w 512"/>
              <a:gd name="T15" fmla="*/ 301 h 512"/>
              <a:gd name="T16" fmla="*/ 352 w 512"/>
              <a:gd name="T17" fmla="*/ 309 h 512"/>
              <a:gd name="T18" fmla="*/ 342 w 512"/>
              <a:gd name="T19" fmla="*/ 302 h 512"/>
              <a:gd name="T20" fmla="*/ 322 w 512"/>
              <a:gd name="T21" fmla="*/ 243 h 512"/>
              <a:gd name="T22" fmla="*/ 287 w 512"/>
              <a:gd name="T23" fmla="*/ 407 h 512"/>
              <a:gd name="T24" fmla="*/ 277 w 512"/>
              <a:gd name="T25" fmla="*/ 416 h 512"/>
              <a:gd name="T26" fmla="*/ 277 w 512"/>
              <a:gd name="T27" fmla="*/ 416 h 512"/>
              <a:gd name="T28" fmla="*/ 267 w 512"/>
              <a:gd name="T29" fmla="*/ 407 h 512"/>
              <a:gd name="T30" fmla="*/ 222 w 512"/>
              <a:gd name="T31" fmla="*/ 159 h 512"/>
              <a:gd name="T32" fmla="*/ 191 w 512"/>
              <a:gd name="T33" fmla="*/ 290 h 512"/>
              <a:gd name="T34" fmla="*/ 181 w 512"/>
              <a:gd name="T35" fmla="*/ 298 h 512"/>
              <a:gd name="T36" fmla="*/ 171 w 512"/>
              <a:gd name="T37" fmla="*/ 291 h 512"/>
              <a:gd name="T38" fmla="*/ 156 w 512"/>
              <a:gd name="T39" fmla="*/ 248 h 512"/>
              <a:gd name="T40" fmla="*/ 147 w 512"/>
              <a:gd name="T41" fmla="*/ 262 h 512"/>
              <a:gd name="T42" fmla="*/ 138 w 512"/>
              <a:gd name="T43" fmla="*/ 266 h 512"/>
              <a:gd name="T44" fmla="*/ 106 w 512"/>
              <a:gd name="T45" fmla="*/ 266 h 512"/>
              <a:gd name="T46" fmla="*/ 96 w 512"/>
              <a:gd name="T47" fmla="*/ 256 h 512"/>
              <a:gd name="T48" fmla="*/ 106 w 512"/>
              <a:gd name="T49" fmla="*/ 245 h 512"/>
              <a:gd name="T50" fmla="*/ 133 w 512"/>
              <a:gd name="T51" fmla="*/ 245 h 512"/>
              <a:gd name="T52" fmla="*/ 151 w 512"/>
              <a:gd name="T53" fmla="*/ 218 h 512"/>
              <a:gd name="T54" fmla="*/ 161 w 512"/>
              <a:gd name="T55" fmla="*/ 213 h 512"/>
              <a:gd name="T56" fmla="*/ 170 w 512"/>
              <a:gd name="T57" fmla="*/ 220 h 512"/>
              <a:gd name="T58" fmla="*/ 179 w 512"/>
              <a:gd name="T59" fmla="*/ 249 h 512"/>
              <a:gd name="T60" fmla="*/ 213 w 512"/>
              <a:gd name="T61" fmla="*/ 104 h 512"/>
              <a:gd name="T62" fmla="*/ 224 w 512"/>
              <a:gd name="T63" fmla="*/ 96 h 512"/>
              <a:gd name="T64" fmla="*/ 234 w 512"/>
              <a:gd name="T65" fmla="*/ 104 h 512"/>
              <a:gd name="T66" fmla="*/ 278 w 512"/>
              <a:gd name="T67" fmla="*/ 349 h 512"/>
              <a:gd name="T68" fmla="*/ 309 w 512"/>
              <a:gd name="T69" fmla="*/ 200 h 512"/>
              <a:gd name="T70" fmla="*/ 319 w 512"/>
              <a:gd name="T71" fmla="*/ 192 h 512"/>
              <a:gd name="T72" fmla="*/ 330 w 512"/>
              <a:gd name="T73" fmla="*/ 199 h 512"/>
              <a:gd name="T74" fmla="*/ 350 w 512"/>
              <a:gd name="T75" fmla="*/ 260 h 512"/>
              <a:gd name="T76" fmla="*/ 352 w 512"/>
              <a:gd name="T77" fmla="*/ 253 h 512"/>
              <a:gd name="T78" fmla="*/ 362 w 512"/>
              <a:gd name="T79" fmla="*/ 245 h 512"/>
              <a:gd name="T80" fmla="*/ 405 w 512"/>
              <a:gd name="T81" fmla="*/ 245 h 512"/>
              <a:gd name="T82" fmla="*/ 416 w 512"/>
              <a:gd name="T83" fmla="*/ 256 h 512"/>
              <a:gd name="T84" fmla="*/ 405 w 512"/>
              <a:gd name="T85" fmla="*/ 26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5" y="266"/>
                </a:moveTo>
                <a:cubicBezTo>
                  <a:pt x="371" y="266"/>
                  <a:pt x="371" y="266"/>
                  <a:pt x="371" y="266"/>
                </a:cubicBezTo>
                <a:cubicBezTo>
                  <a:pt x="362" y="301"/>
                  <a:pt x="362" y="301"/>
                  <a:pt x="362" y="301"/>
                </a:cubicBezTo>
                <a:cubicBezTo>
                  <a:pt x="361" y="306"/>
                  <a:pt x="357" y="309"/>
                  <a:pt x="352" y="309"/>
                </a:cubicBezTo>
                <a:cubicBezTo>
                  <a:pt x="347" y="309"/>
                  <a:pt x="343" y="306"/>
                  <a:pt x="342" y="302"/>
                </a:cubicBezTo>
                <a:cubicBezTo>
                  <a:pt x="322" y="243"/>
                  <a:pt x="322" y="243"/>
                  <a:pt x="322" y="243"/>
                </a:cubicBezTo>
                <a:cubicBezTo>
                  <a:pt x="287" y="407"/>
                  <a:pt x="287" y="407"/>
                  <a:pt x="287" y="407"/>
                </a:cubicBezTo>
                <a:cubicBezTo>
                  <a:pt x="286" y="412"/>
                  <a:pt x="282" y="416"/>
                  <a:pt x="277" y="416"/>
                </a:cubicBezTo>
                <a:cubicBezTo>
                  <a:pt x="277" y="416"/>
                  <a:pt x="277" y="416"/>
                  <a:pt x="277" y="416"/>
                </a:cubicBezTo>
                <a:cubicBezTo>
                  <a:pt x="272" y="416"/>
                  <a:pt x="267" y="412"/>
                  <a:pt x="267" y="407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191" y="290"/>
                  <a:pt x="191" y="290"/>
                  <a:pt x="191" y="290"/>
                </a:cubicBezTo>
                <a:cubicBezTo>
                  <a:pt x="190" y="295"/>
                  <a:pt x="186" y="298"/>
                  <a:pt x="181" y="298"/>
                </a:cubicBezTo>
                <a:cubicBezTo>
                  <a:pt x="177" y="299"/>
                  <a:pt x="172" y="296"/>
                  <a:pt x="171" y="291"/>
                </a:cubicBezTo>
                <a:cubicBezTo>
                  <a:pt x="156" y="248"/>
                  <a:pt x="156" y="248"/>
                  <a:pt x="156" y="248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45" y="265"/>
                  <a:pt x="142" y="266"/>
                  <a:pt x="138" y="266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0" y="266"/>
                  <a:pt x="96" y="262"/>
                  <a:pt x="96" y="256"/>
                </a:cubicBezTo>
                <a:cubicBezTo>
                  <a:pt x="96" y="250"/>
                  <a:pt x="100" y="245"/>
                  <a:pt x="106" y="245"/>
                </a:cubicBezTo>
                <a:cubicBezTo>
                  <a:pt x="133" y="245"/>
                  <a:pt x="133" y="245"/>
                  <a:pt x="133" y="245"/>
                </a:cubicBezTo>
                <a:cubicBezTo>
                  <a:pt x="151" y="218"/>
                  <a:pt x="151" y="218"/>
                  <a:pt x="151" y="218"/>
                </a:cubicBezTo>
                <a:cubicBezTo>
                  <a:pt x="153" y="214"/>
                  <a:pt x="157" y="213"/>
                  <a:pt x="161" y="213"/>
                </a:cubicBezTo>
                <a:cubicBezTo>
                  <a:pt x="165" y="214"/>
                  <a:pt x="168" y="216"/>
                  <a:pt x="170" y="220"/>
                </a:cubicBezTo>
                <a:cubicBezTo>
                  <a:pt x="179" y="249"/>
                  <a:pt x="179" y="249"/>
                  <a:pt x="179" y="249"/>
                </a:cubicBezTo>
                <a:cubicBezTo>
                  <a:pt x="213" y="104"/>
                  <a:pt x="213" y="104"/>
                  <a:pt x="213" y="104"/>
                </a:cubicBezTo>
                <a:cubicBezTo>
                  <a:pt x="214" y="99"/>
                  <a:pt x="219" y="96"/>
                  <a:pt x="224" y="96"/>
                </a:cubicBezTo>
                <a:cubicBezTo>
                  <a:pt x="229" y="96"/>
                  <a:pt x="233" y="99"/>
                  <a:pt x="234" y="104"/>
                </a:cubicBezTo>
                <a:cubicBezTo>
                  <a:pt x="278" y="349"/>
                  <a:pt x="278" y="349"/>
                  <a:pt x="278" y="349"/>
                </a:cubicBezTo>
                <a:cubicBezTo>
                  <a:pt x="309" y="200"/>
                  <a:pt x="309" y="200"/>
                  <a:pt x="309" y="200"/>
                </a:cubicBezTo>
                <a:cubicBezTo>
                  <a:pt x="310" y="195"/>
                  <a:pt x="314" y="192"/>
                  <a:pt x="319" y="192"/>
                </a:cubicBezTo>
                <a:cubicBezTo>
                  <a:pt x="324" y="191"/>
                  <a:pt x="328" y="194"/>
                  <a:pt x="330" y="199"/>
                </a:cubicBezTo>
                <a:cubicBezTo>
                  <a:pt x="350" y="260"/>
                  <a:pt x="350" y="260"/>
                  <a:pt x="350" y="260"/>
                </a:cubicBezTo>
                <a:cubicBezTo>
                  <a:pt x="352" y="253"/>
                  <a:pt x="352" y="253"/>
                  <a:pt x="352" y="253"/>
                </a:cubicBezTo>
                <a:cubicBezTo>
                  <a:pt x="353" y="248"/>
                  <a:pt x="357" y="245"/>
                  <a:pt x="362" y="245"/>
                </a:cubicBezTo>
                <a:cubicBezTo>
                  <a:pt x="405" y="245"/>
                  <a:pt x="405" y="245"/>
                  <a:pt x="405" y="245"/>
                </a:cubicBezTo>
                <a:cubicBezTo>
                  <a:pt x="411" y="245"/>
                  <a:pt x="416" y="250"/>
                  <a:pt x="416" y="256"/>
                </a:cubicBezTo>
                <a:cubicBezTo>
                  <a:pt x="416" y="262"/>
                  <a:pt x="411" y="266"/>
                  <a:pt x="405" y="266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371">
            <a:extLst>
              <a:ext uri="{FF2B5EF4-FFF2-40B4-BE49-F238E27FC236}">
                <a16:creationId xmlns:a16="http://schemas.microsoft.com/office/drawing/2014/main" id="{91855CE2-4781-44CC-980C-F638F258D8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01888" y="1907979"/>
            <a:ext cx="528213" cy="529766"/>
          </a:xfrm>
          <a:custGeom>
            <a:avLst/>
            <a:gdLst>
              <a:gd name="T0" fmla="*/ 387 w 512"/>
              <a:gd name="T1" fmla="*/ 211 h 512"/>
              <a:gd name="T2" fmla="*/ 330 w 512"/>
              <a:gd name="T3" fmla="*/ 250 h 512"/>
              <a:gd name="T4" fmla="*/ 387 w 512"/>
              <a:gd name="T5" fmla="*/ 289 h 512"/>
              <a:gd name="T6" fmla="*/ 304 w 512"/>
              <a:gd name="T7" fmla="*/ 315 h 512"/>
              <a:gd name="T8" fmla="*/ 288 w 512"/>
              <a:gd name="T9" fmla="*/ 324 h 512"/>
              <a:gd name="T10" fmla="*/ 224 w 512"/>
              <a:gd name="T11" fmla="*/ 384 h 512"/>
              <a:gd name="T12" fmla="*/ 218 w 512"/>
              <a:gd name="T13" fmla="*/ 315 h 512"/>
              <a:gd name="T14" fmla="*/ 156 w 512"/>
              <a:gd name="T15" fmla="*/ 345 h 512"/>
              <a:gd name="T16" fmla="*/ 176 w 512"/>
              <a:gd name="T17" fmla="*/ 260 h 512"/>
              <a:gd name="T18" fmla="*/ 176 w 512"/>
              <a:gd name="T19" fmla="*/ 241 h 512"/>
              <a:gd name="T20" fmla="*/ 156 w 512"/>
              <a:gd name="T21" fmla="*/ 156 h 512"/>
              <a:gd name="T22" fmla="*/ 218 w 512"/>
              <a:gd name="T23" fmla="*/ 186 h 512"/>
              <a:gd name="T24" fmla="*/ 224 w 512"/>
              <a:gd name="T25" fmla="*/ 117 h 512"/>
              <a:gd name="T26" fmla="*/ 288 w 512"/>
              <a:gd name="T27" fmla="*/ 176 h 512"/>
              <a:gd name="T28" fmla="*/ 304 w 512"/>
              <a:gd name="T29" fmla="*/ 186 h 512"/>
              <a:gd name="T30" fmla="*/ 512 w 512"/>
              <a:gd name="T31" fmla="*/ 256 h 512"/>
              <a:gd name="T32" fmla="*/ 0 w 512"/>
              <a:gd name="T33" fmla="*/ 256 h 512"/>
              <a:gd name="T34" fmla="*/ 512 w 512"/>
              <a:gd name="T35" fmla="*/ 256 h 512"/>
              <a:gd name="T36" fmla="*/ 407 w 512"/>
              <a:gd name="T37" fmla="*/ 225 h 512"/>
              <a:gd name="T38" fmla="*/ 411 w 512"/>
              <a:gd name="T39" fmla="*/ 210 h 512"/>
              <a:gd name="T40" fmla="*/ 354 w 512"/>
              <a:gd name="T41" fmla="*/ 132 h 512"/>
              <a:gd name="T42" fmla="*/ 309 w 512"/>
              <a:gd name="T43" fmla="*/ 106 h 512"/>
              <a:gd name="T44" fmla="*/ 213 w 512"/>
              <a:gd name="T45" fmla="*/ 96 h 512"/>
              <a:gd name="T46" fmla="*/ 202 w 512"/>
              <a:gd name="T47" fmla="*/ 158 h 512"/>
              <a:gd name="T48" fmla="*/ 143 w 512"/>
              <a:gd name="T49" fmla="*/ 136 h 512"/>
              <a:gd name="T50" fmla="*/ 99 w 512"/>
              <a:gd name="T51" fmla="*/ 218 h 512"/>
              <a:gd name="T52" fmla="*/ 149 w 512"/>
              <a:gd name="T53" fmla="*/ 250 h 512"/>
              <a:gd name="T54" fmla="*/ 99 w 512"/>
              <a:gd name="T55" fmla="*/ 283 h 512"/>
              <a:gd name="T56" fmla="*/ 143 w 512"/>
              <a:gd name="T57" fmla="*/ 365 h 512"/>
              <a:gd name="T58" fmla="*/ 202 w 512"/>
              <a:gd name="T59" fmla="*/ 343 h 512"/>
              <a:gd name="T60" fmla="*/ 213 w 512"/>
              <a:gd name="T61" fmla="*/ 405 h 512"/>
              <a:gd name="T62" fmla="*/ 309 w 512"/>
              <a:gd name="T63" fmla="*/ 394 h 512"/>
              <a:gd name="T64" fmla="*/ 354 w 512"/>
              <a:gd name="T65" fmla="*/ 369 h 512"/>
              <a:gd name="T66" fmla="*/ 411 w 512"/>
              <a:gd name="T67" fmla="*/ 291 h 512"/>
              <a:gd name="T68" fmla="*/ 407 w 512"/>
              <a:gd name="T69" fmla="*/ 27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355" y="156"/>
                </a:moveTo>
                <a:cubicBezTo>
                  <a:pt x="387" y="211"/>
                  <a:pt x="387" y="211"/>
                  <a:pt x="387" y="211"/>
                </a:cubicBezTo>
                <a:cubicBezTo>
                  <a:pt x="336" y="241"/>
                  <a:pt x="336" y="241"/>
                  <a:pt x="336" y="241"/>
                </a:cubicBezTo>
                <a:cubicBezTo>
                  <a:pt x="332" y="243"/>
                  <a:pt x="330" y="247"/>
                  <a:pt x="330" y="250"/>
                </a:cubicBezTo>
                <a:cubicBezTo>
                  <a:pt x="330" y="254"/>
                  <a:pt x="332" y="258"/>
                  <a:pt x="336" y="260"/>
                </a:cubicBezTo>
                <a:cubicBezTo>
                  <a:pt x="387" y="289"/>
                  <a:pt x="387" y="289"/>
                  <a:pt x="387" y="289"/>
                </a:cubicBezTo>
                <a:cubicBezTo>
                  <a:pt x="355" y="345"/>
                  <a:pt x="355" y="345"/>
                  <a:pt x="355" y="345"/>
                </a:cubicBezTo>
                <a:cubicBezTo>
                  <a:pt x="304" y="315"/>
                  <a:pt x="304" y="315"/>
                  <a:pt x="304" y="315"/>
                </a:cubicBezTo>
                <a:cubicBezTo>
                  <a:pt x="300" y="313"/>
                  <a:pt x="296" y="313"/>
                  <a:pt x="293" y="315"/>
                </a:cubicBezTo>
                <a:cubicBezTo>
                  <a:pt x="290" y="317"/>
                  <a:pt x="288" y="320"/>
                  <a:pt x="288" y="324"/>
                </a:cubicBezTo>
                <a:cubicBezTo>
                  <a:pt x="288" y="384"/>
                  <a:pt x="288" y="384"/>
                  <a:pt x="288" y="384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4" y="324"/>
                  <a:pt x="224" y="324"/>
                  <a:pt x="224" y="324"/>
                </a:cubicBezTo>
                <a:cubicBezTo>
                  <a:pt x="224" y="320"/>
                  <a:pt x="222" y="317"/>
                  <a:pt x="218" y="315"/>
                </a:cubicBezTo>
                <a:cubicBezTo>
                  <a:pt x="215" y="313"/>
                  <a:pt x="211" y="313"/>
                  <a:pt x="208" y="315"/>
                </a:cubicBezTo>
                <a:cubicBezTo>
                  <a:pt x="156" y="345"/>
                  <a:pt x="156" y="345"/>
                  <a:pt x="156" y="345"/>
                </a:cubicBezTo>
                <a:cubicBezTo>
                  <a:pt x="124" y="289"/>
                  <a:pt x="124" y="289"/>
                  <a:pt x="124" y="289"/>
                </a:cubicBezTo>
                <a:cubicBezTo>
                  <a:pt x="176" y="260"/>
                  <a:pt x="176" y="260"/>
                  <a:pt x="176" y="260"/>
                </a:cubicBezTo>
                <a:cubicBezTo>
                  <a:pt x="179" y="258"/>
                  <a:pt x="181" y="254"/>
                  <a:pt x="181" y="250"/>
                </a:cubicBezTo>
                <a:cubicBezTo>
                  <a:pt x="181" y="247"/>
                  <a:pt x="179" y="243"/>
                  <a:pt x="176" y="241"/>
                </a:cubicBezTo>
                <a:cubicBezTo>
                  <a:pt x="124" y="211"/>
                  <a:pt x="124" y="211"/>
                  <a:pt x="124" y="211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208" y="186"/>
                  <a:pt x="208" y="186"/>
                  <a:pt x="208" y="186"/>
                </a:cubicBezTo>
                <a:cubicBezTo>
                  <a:pt x="211" y="188"/>
                  <a:pt x="215" y="188"/>
                  <a:pt x="218" y="186"/>
                </a:cubicBezTo>
                <a:cubicBezTo>
                  <a:pt x="222" y="184"/>
                  <a:pt x="224" y="180"/>
                  <a:pt x="224" y="176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176"/>
                  <a:pt x="288" y="176"/>
                  <a:pt x="288" y="176"/>
                </a:cubicBezTo>
                <a:cubicBezTo>
                  <a:pt x="288" y="180"/>
                  <a:pt x="290" y="184"/>
                  <a:pt x="293" y="186"/>
                </a:cubicBezTo>
                <a:cubicBezTo>
                  <a:pt x="296" y="188"/>
                  <a:pt x="300" y="188"/>
                  <a:pt x="304" y="186"/>
                </a:cubicBezTo>
                <a:lnTo>
                  <a:pt x="355" y="156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62" y="250"/>
                </a:moveTo>
                <a:cubicBezTo>
                  <a:pt x="407" y="225"/>
                  <a:pt x="407" y="225"/>
                  <a:pt x="407" y="225"/>
                </a:cubicBezTo>
                <a:cubicBezTo>
                  <a:pt x="409" y="223"/>
                  <a:pt x="411" y="221"/>
                  <a:pt x="412" y="218"/>
                </a:cubicBezTo>
                <a:cubicBezTo>
                  <a:pt x="413" y="215"/>
                  <a:pt x="412" y="212"/>
                  <a:pt x="411" y="210"/>
                </a:cubicBezTo>
                <a:cubicBezTo>
                  <a:pt x="368" y="136"/>
                  <a:pt x="368" y="136"/>
                  <a:pt x="368" y="136"/>
                </a:cubicBezTo>
                <a:cubicBezTo>
                  <a:pt x="365" y="131"/>
                  <a:pt x="359" y="129"/>
                  <a:pt x="354" y="132"/>
                </a:cubicBezTo>
                <a:cubicBezTo>
                  <a:pt x="309" y="158"/>
                  <a:pt x="309" y="158"/>
                  <a:pt x="309" y="158"/>
                </a:cubicBezTo>
                <a:cubicBezTo>
                  <a:pt x="309" y="106"/>
                  <a:pt x="309" y="106"/>
                  <a:pt x="309" y="106"/>
                </a:cubicBezTo>
                <a:cubicBezTo>
                  <a:pt x="309" y="100"/>
                  <a:pt x="304" y="96"/>
                  <a:pt x="298" y="96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07" y="96"/>
                  <a:pt x="202" y="100"/>
                  <a:pt x="202" y="106"/>
                </a:cubicBezTo>
                <a:cubicBezTo>
                  <a:pt x="202" y="158"/>
                  <a:pt x="202" y="158"/>
                  <a:pt x="202" y="158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3" y="129"/>
                  <a:pt x="146" y="131"/>
                  <a:pt x="143" y="136"/>
                </a:cubicBezTo>
                <a:cubicBezTo>
                  <a:pt x="100" y="210"/>
                  <a:pt x="100" y="210"/>
                  <a:pt x="100" y="210"/>
                </a:cubicBezTo>
                <a:cubicBezTo>
                  <a:pt x="99" y="212"/>
                  <a:pt x="99" y="215"/>
                  <a:pt x="99" y="218"/>
                </a:cubicBezTo>
                <a:cubicBezTo>
                  <a:pt x="100" y="221"/>
                  <a:pt x="102" y="223"/>
                  <a:pt x="104" y="225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04" y="276"/>
                  <a:pt x="104" y="276"/>
                  <a:pt x="104" y="276"/>
                </a:cubicBezTo>
                <a:cubicBezTo>
                  <a:pt x="102" y="278"/>
                  <a:pt x="100" y="280"/>
                  <a:pt x="99" y="283"/>
                </a:cubicBezTo>
                <a:cubicBezTo>
                  <a:pt x="99" y="285"/>
                  <a:pt x="99" y="288"/>
                  <a:pt x="100" y="291"/>
                </a:cubicBezTo>
                <a:cubicBezTo>
                  <a:pt x="143" y="365"/>
                  <a:pt x="143" y="365"/>
                  <a:pt x="143" y="365"/>
                </a:cubicBezTo>
                <a:cubicBezTo>
                  <a:pt x="146" y="370"/>
                  <a:pt x="153" y="371"/>
                  <a:pt x="158" y="369"/>
                </a:cubicBezTo>
                <a:cubicBezTo>
                  <a:pt x="202" y="343"/>
                  <a:pt x="202" y="343"/>
                  <a:pt x="202" y="343"/>
                </a:cubicBezTo>
                <a:cubicBezTo>
                  <a:pt x="202" y="394"/>
                  <a:pt x="202" y="394"/>
                  <a:pt x="202" y="394"/>
                </a:cubicBezTo>
                <a:cubicBezTo>
                  <a:pt x="202" y="400"/>
                  <a:pt x="207" y="405"/>
                  <a:pt x="213" y="405"/>
                </a:cubicBezTo>
                <a:cubicBezTo>
                  <a:pt x="298" y="405"/>
                  <a:pt x="298" y="405"/>
                  <a:pt x="298" y="405"/>
                </a:cubicBezTo>
                <a:cubicBezTo>
                  <a:pt x="304" y="405"/>
                  <a:pt x="309" y="400"/>
                  <a:pt x="309" y="394"/>
                </a:cubicBezTo>
                <a:cubicBezTo>
                  <a:pt x="309" y="343"/>
                  <a:pt x="309" y="343"/>
                  <a:pt x="309" y="343"/>
                </a:cubicBezTo>
                <a:cubicBezTo>
                  <a:pt x="354" y="369"/>
                  <a:pt x="354" y="369"/>
                  <a:pt x="354" y="369"/>
                </a:cubicBezTo>
                <a:cubicBezTo>
                  <a:pt x="359" y="371"/>
                  <a:pt x="365" y="370"/>
                  <a:pt x="368" y="365"/>
                </a:cubicBezTo>
                <a:cubicBezTo>
                  <a:pt x="411" y="291"/>
                  <a:pt x="411" y="291"/>
                  <a:pt x="411" y="291"/>
                </a:cubicBezTo>
                <a:cubicBezTo>
                  <a:pt x="412" y="288"/>
                  <a:pt x="413" y="285"/>
                  <a:pt x="412" y="283"/>
                </a:cubicBezTo>
                <a:cubicBezTo>
                  <a:pt x="411" y="280"/>
                  <a:pt x="409" y="278"/>
                  <a:pt x="407" y="276"/>
                </a:cubicBezTo>
                <a:lnTo>
                  <a:pt x="362" y="250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0" name="Group 324">
            <a:extLst>
              <a:ext uri="{FF2B5EF4-FFF2-40B4-BE49-F238E27FC236}">
                <a16:creationId xmlns:a16="http://schemas.microsoft.com/office/drawing/2014/main" id="{CD31DECA-0F43-42C5-AB9F-8B2FE666B6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9257" y="1909299"/>
            <a:ext cx="524447" cy="525989"/>
            <a:chOff x="3562" y="1749"/>
            <a:chExt cx="340" cy="341"/>
          </a:xfrm>
          <a:solidFill>
            <a:srgbClr val="00427F"/>
          </a:solidFill>
        </p:grpSpPr>
        <p:sp>
          <p:nvSpPr>
            <p:cNvPr id="31" name="Freeform 325">
              <a:extLst>
                <a:ext uri="{FF2B5EF4-FFF2-40B4-BE49-F238E27FC236}">
                  <a16:creationId xmlns:a16="http://schemas.microsoft.com/office/drawing/2014/main" id="{B44143D2-8FC9-4B0C-8A95-F8071F3FA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828"/>
              <a:ext cx="156" cy="170"/>
            </a:xfrm>
            <a:custGeom>
              <a:avLst/>
              <a:gdLst>
                <a:gd name="T0" fmla="*/ 170 w 234"/>
                <a:gd name="T1" fmla="*/ 0 h 256"/>
                <a:gd name="T2" fmla="*/ 64 w 234"/>
                <a:gd name="T3" fmla="*/ 53 h 256"/>
                <a:gd name="T4" fmla="*/ 0 w 234"/>
                <a:gd name="T5" fmla="*/ 64 h 256"/>
                <a:gd name="T6" fmla="*/ 64 w 234"/>
                <a:gd name="T7" fmla="*/ 256 h 256"/>
                <a:gd name="T8" fmla="*/ 74 w 234"/>
                <a:gd name="T9" fmla="*/ 170 h 256"/>
                <a:gd name="T10" fmla="*/ 170 w 234"/>
                <a:gd name="T11" fmla="*/ 181 h 256"/>
                <a:gd name="T12" fmla="*/ 234 w 234"/>
                <a:gd name="T13" fmla="*/ 256 h 256"/>
                <a:gd name="T14" fmla="*/ 181 w 234"/>
                <a:gd name="T15" fmla="*/ 64 h 256"/>
                <a:gd name="T16" fmla="*/ 32 w 234"/>
                <a:gd name="T17" fmla="*/ 234 h 256"/>
                <a:gd name="T18" fmla="*/ 32 w 234"/>
                <a:gd name="T19" fmla="*/ 213 h 256"/>
                <a:gd name="T20" fmla="*/ 32 w 234"/>
                <a:gd name="T21" fmla="*/ 234 h 256"/>
                <a:gd name="T22" fmla="*/ 21 w 234"/>
                <a:gd name="T23" fmla="*/ 181 h 256"/>
                <a:gd name="T24" fmla="*/ 42 w 234"/>
                <a:gd name="T25" fmla="*/ 181 h 256"/>
                <a:gd name="T26" fmla="*/ 32 w 234"/>
                <a:gd name="T27" fmla="*/ 149 h 256"/>
                <a:gd name="T28" fmla="*/ 32 w 234"/>
                <a:gd name="T29" fmla="*/ 128 h 256"/>
                <a:gd name="T30" fmla="*/ 32 w 234"/>
                <a:gd name="T31" fmla="*/ 149 h 256"/>
                <a:gd name="T32" fmla="*/ 21 w 234"/>
                <a:gd name="T33" fmla="*/ 96 h 256"/>
                <a:gd name="T34" fmla="*/ 42 w 234"/>
                <a:gd name="T35" fmla="*/ 96 h 256"/>
                <a:gd name="T36" fmla="*/ 74 w 234"/>
                <a:gd name="T37" fmla="*/ 149 h 256"/>
                <a:gd name="T38" fmla="*/ 74 w 234"/>
                <a:gd name="T39" fmla="*/ 128 h 256"/>
                <a:gd name="T40" fmla="*/ 74 w 234"/>
                <a:gd name="T41" fmla="*/ 149 h 256"/>
                <a:gd name="T42" fmla="*/ 64 w 234"/>
                <a:gd name="T43" fmla="*/ 96 h 256"/>
                <a:gd name="T44" fmla="*/ 85 w 234"/>
                <a:gd name="T45" fmla="*/ 96 h 256"/>
                <a:gd name="T46" fmla="*/ 117 w 234"/>
                <a:gd name="T47" fmla="*/ 149 h 256"/>
                <a:gd name="T48" fmla="*/ 117 w 234"/>
                <a:gd name="T49" fmla="*/ 128 h 256"/>
                <a:gd name="T50" fmla="*/ 117 w 234"/>
                <a:gd name="T51" fmla="*/ 149 h 256"/>
                <a:gd name="T52" fmla="*/ 128 w 234"/>
                <a:gd name="T53" fmla="*/ 64 h 256"/>
                <a:gd name="T54" fmla="*/ 117 w 234"/>
                <a:gd name="T55" fmla="*/ 85 h 256"/>
                <a:gd name="T56" fmla="*/ 106 w 234"/>
                <a:gd name="T57" fmla="*/ 64 h 256"/>
                <a:gd name="T58" fmla="*/ 85 w 234"/>
                <a:gd name="T59" fmla="*/ 53 h 256"/>
                <a:gd name="T60" fmla="*/ 106 w 234"/>
                <a:gd name="T61" fmla="*/ 42 h 256"/>
                <a:gd name="T62" fmla="*/ 117 w 234"/>
                <a:gd name="T63" fmla="*/ 21 h 256"/>
                <a:gd name="T64" fmla="*/ 128 w 234"/>
                <a:gd name="T65" fmla="*/ 42 h 256"/>
                <a:gd name="T66" fmla="*/ 149 w 234"/>
                <a:gd name="T67" fmla="*/ 53 h 256"/>
                <a:gd name="T68" fmla="*/ 160 w 234"/>
                <a:gd name="T69" fmla="*/ 149 h 256"/>
                <a:gd name="T70" fmla="*/ 160 w 234"/>
                <a:gd name="T71" fmla="*/ 128 h 256"/>
                <a:gd name="T72" fmla="*/ 160 w 234"/>
                <a:gd name="T73" fmla="*/ 149 h 256"/>
                <a:gd name="T74" fmla="*/ 149 w 234"/>
                <a:gd name="T75" fmla="*/ 96 h 256"/>
                <a:gd name="T76" fmla="*/ 170 w 234"/>
                <a:gd name="T77" fmla="*/ 96 h 256"/>
                <a:gd name="T78" fmla="*/ 202 w 234"/>
                <a:gd name="T79" fmla="*/ 85 h 256"/>
                <a:gd name="T80" fmla="*/ 202 w 234"/>
                <a:gd name="T81" fmla="*/ 106 h 256"/>
                <a:gd name="T82" fmla="*/ 202 w 234"/>
                <a:gd name="T83" fmla="*/ 85 h 256"/>
                <a:gd name="T84" fmla="*/ 213 w 234"/>
                <a:gd name="T85" fmla="*/ 138 h 256"/>
                <a:gd name="T86" fmla="*/ 192 w 234"/>
                <a:gd name="T87" fmla="*/ 138 h 256"/>
                <a:gd name="T88" fmla="*/ 202 w 234"/>
                <a:gd name="T89" fmla="*/ 170 h 256"/>
                <a:gd name="T90" fmla="*/ 202 w 234"/>
                <a:gd name="T91" fmla="*/ 192 h 256"/>
                <a:gd name="T92" fmla="*/ 202 w 234"/>
                <a:gd name="T93" fmla="*/ 170 h 256"/>
                <a:gd name="T94" fmla="*/ 213 w 234"/>
                <a:gd name="T95" fmla="*/ 224 h 256"/>
                <a:gd name="T96" fmla="*/ 192 w 234"/>
                <a:gd name="T9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56">
                  <a:moveTo>
                    <a:pt x="170" y="53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9"/>
                    <a:pt x="59" y="64"/>
                    <a:pt x="53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64" y="175"/>
                    <a:pt x="68" y="170"/>
                    <a:pt x="74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70"/>
                    <a:pt x="170" y="175"/>
                    <a:pt x="170" y="181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234" y="256"/>
                    <a:pt x="234" y="256"/>
                    <a:pt x="234" y="25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75" y="64"/>
                    <a:pt x="170" y="59"/>
                    <a:pt x="170" y="53"/>
                  </a:cubicBezTo>
                  <a:close/>
                  <a:moveTo>
                    <a:pt x="32" y="234"/>
                  </a:moveTo>
                  <a:cubicBezTo>
                    <a:pt x="26" y="234"/>
                    <a:pt x="21" y="230"/>
                    <a:pt x="21" y="224"/>
                  </a:cubicBezTo>
                  <a:cubicBezTo>
                    <a:pt x="21" y="218"/>
                    <a:pt x="26" y="213"/>
                    <a:pt x="32" y="213"/>
                  </a:cubicBezTo>
                  <a:cubicBezTo>
                    <a:pt x="38" y="213"/>
                    <a:pt x="42" y="218"/>
                    <a:pt x="42" y="224"/>
                  </a:cubicBezTo>
                  <a:cubicBezTo>
                    <a:pt x="42" y="230"/>
                    <a:pt x="38" y="234"/>
                    <a:pt x="32" y="234"/>
                  </a:cubicBezTo>
                  <a:close/>
                  <a:moveTo>
                    <a:pt x="32" y="192"/>
                  </a:moveTo>
                  <a:cubicBezTo>
                    <a:pt x="26" y="192"/>
                    <a:pt x="21" y="187"/>
                    <a:pt x="21" y="181"/>
                  </a:cubicBezTo>
                  <a:cubicBezTo>
                    <a:pt x="21" y="175"/>
                    <a:pt x="26" y="170"/>
                    <a:pt x="32" y="170"/>
                  </a:cubicBezTo>
                  <a:cubicBezTo>
                    <a:pt x="38" y="170"/>
                    <a:pt x="42" y="175"/>
                    <a:pt x="42" y="181"/>
                  </a:cubicBezTo>
                  <a:cubicBezTo>
                    <a:pt x="42" y="187"/>
                    <a:pt x="38" y="192"/>
                    <a:pt x="32" y="192"/>
                  </a:cubicBezTo>
                  <a:close/>
                  <a:moveTo>
                    <a:pt x="32" y="149"/>
                  </a:moveTo>
                  <a:cubicBezTo>
                    <a:pt x="26" y="149"/>
                    <a:pt x="21" y="144"/>
                    <a:pt x="21" y="138"/>
                  </a:cubicBezTo>
                  <a:cubicBezTo>
                    <a:pt x="21" y="132"/>
                    <a:pt x="26" y="128"/>
                    <a:pt x="32" y="128"/>
                  </a:cubicBezTo>
                  <a:cubicBezTo>
                    <a:pt x="38" y="128"/>
                    <a:pt x="42" y="132"/>
                    <a:pt x="42" y="138"/>
                  </a:cubicBezTo>
                  <a:cubicBezTo>
                    <a:pt x="42" y="144"/>
                    <a:pt x="38" y="149"/>
                    <a:pt x="32" y="149"/>
                  </a:cubicBezTo>
                  <a:close/>
                  <a:moveTo>
                    <a:pt x="32" y="106"/>
                  </a:moveTo>
                  <a:cubicBezTo>
                    <a:pt x="26" y="106"/>
                    <a:pt x="21" y="102"/>
                    <a:pt x="21" y="96"/>
                  </a:cubicBezTo>
                  <a:cubicBezTo>
                    <a:pt x="21" y="90"/>
                    <a:pt x="26" y="85"/>
                    <a:pt x="32" y="85"/>
                  </a:cubicBezTo>
                  <a:cubicBezTo>
                    <a:pt x="38" y="85"/>
                    <a:pt x="42" y="90"/>
                    <a:pt x="42" y="96"/>
                  </a:cubicBezTo>
                  <a:cubicBezTo>
                    <a:pt x="42" y="102"/>
                    <a:pt x="38" y="106"/>
                    <a:pt x="32" y="106"/>
                  </a:cubicBezTo>
                  <a:close/>
                  <a:moveTo>
                    <a:pt x="74" y="149"/>
                  </a:moveTo>
                  <a:cubicBezTo>
                    <a:pt x="68" y="149"/>
                    <a:pt x="64" y="144"/>
                    <a:pt x="64" y="138"/>
                  </a:cubicBezTo>
                  <a:cubicBezTo>
                    <a:pt x="64" y="132"/>
                    <a:pt x="68" y="128"/>
                    <a:pt x="74" y="128"/>
                  </a:cubicBezTo>
                  <a:cubicBezTo>
                    <a:pt x="80" y="128"/>
                    <a:pt x="85" y="132"/>
                    <a:pt x="85" y="138"/>
                  </a:cubicBezTo>
                  <a:cubicBezTo>
                    <a:pt x="85" y="144"/>
                    <a:pt x="80" y="149"/>
                    <a:pt x="74" y="149"/>
                  </a:cubicBezTo>
                  <a:close/>
                  <a:moveTo>
                    <a:pt x="74" y="106"/>
                  </a:moveTo>
                  <a:cubicBezTo>
                    <a:pt x="68" y="106"/>
                    <a:pt x="64" y="102"/>
                    <a:pt x="64" y="96"/>
                  </a:cubicBezTo>
                  <a:cubicBezTo>
                    <a:pt x="64" y="90"/>
                    <a:pt x="68" y="85"/>
                    <a:pt x="74" y="85"/>
                  </a:cubicBezTo>
                  <a:cubicBezTo>
                    <a:pt x="80" y="85"/>
                    <a:pt x="85" y="90"/>
                    <a:pt x="85" y="96"/>
                  </a:cubicBezTo>
                  <a:cubicBezTo>
                    <a:pt x="85" y="102"/>
                    <a:pt x="80" y="106"/>
                    <a:pt x="74" y="106"/>
                  </a:cubicBezTo>
                  <a:close/>
                  <a:moveTo>
                    <a:pt x="117" y="149"/>
                  </a:moveTo>
                  <a:cubicBezTo>
                    <a:pt x="111" y="149"/>
                    <a:pt x="106" y="144"/>
                    <a:pt x="106" y="138"/>
                  </a:cubicBezTo>
                  <a:cubicBezTo>
                    <a:pt x="106" y="132"/>
                    <a:pt x="111" y="128"/>
                    <a:pt x="117" y="128"/>
                  </a:cubicBezTo>
                  <a:cubicBezTo>
                    <a:pt x="123" y="128"/>
                    <a:pt x="128" y="132"/>
                    <a:pt x="128" y="138"/>
                  </a:cubicBezTo>
                  <a:cubicBezTo>
                    <a:pt x="128" y="144"/>
                    <a:pt x="123" y="149"/>
                    <a:pt x="117" y="149"/>
                  </a:cubicBezTo>
                  <a:close/>
                  <a:moveTo>
                    <a:pt x="138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80"/>
                    <a:pt x="123" y="85"/>
                    <a:pt x="117" y="85"/>
                  </a:cubicBezTo>
                  <a:cubicBezTo>
                    <a:pt x="111" y="85"/>
                    <a:pt x="106" y="80"/>
                    <a:pt x="106" y="7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0" y="64"/>
                    <a:pt x="85" y="59"/>
                    <a:pt x="85" y="53"/>
                  </a:cubicBezTo>
                  <a:cubicBezTo>
                    <a:pt x="85" y="47"/>
                    <a:pt x="90" y="42"/>
                    <a:pt x="96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26"/>
                    <a:pt x="111" y="21"/>
                    <a:pt x="117" y="21"/>
                  </a:cubicBezTo>
                  <a:cubicBezTo>
                    <a:pt x="123" y="21"/>
                    <a:pt x="128" y="26"/>
                    <a:pt x="128" y="3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44" y="42"/>
                    <a:pt x="149" y="47"/>
                    <a:pt x="149" y="53"/>
                  </a:cubicBezTo>
                  <a:cubicBezTo>
                    <a:pt x="149" y="59"/>
                    <a:pt x="144" y="64"/>
                    <a:pt x="138" y="64"/>
                  </a:cubicBezTo>
                  <a:close/>
                  <a:moveTo>
                    <a:pt x="160" y="149"/>
                  </a:moveTo>
                  <a:cubicBezTo>
                    <a:pt x="154" y="149"/>
                    <a:pt x="149" y="144"/>
                    <a:pt x="149" y="138"/>
                  </a:cubicBezTo>
                  <a:cubicBezTo>
                    <a:pt x="149" y="132"/>
                    <a:pt x="154" y="128"/>
                    <a:pt x="160" y="128"/>
                  </a:cubicBezTo>
                  <a:cubicBezTo>
                    <a:pt x="166" y="128"/>
                    <a:pt x="170" y="132"/>
                    <a:pt x="170" y="138"/>
                  </a:cubicBezTo>
                  <a:cubicBezTo>
                    <a:pt x="170" y="144"/>
                    <a:pt x="166" y="149"/>
                    <a:pt x="160" y="149"/>
                  </a:cubicBezTo>
                  <a:close/>
                  <a:moveTo>
                    <a:pt x="160" y="106"/>
                  </a:moveTo>
                  <a:cubicBezTo>
                    <a:pt x="154" y="106"/>
                    <a:pt x="149" y="102"/>
                    <a:pt x="149" y="96"/>
                  </a:cubicBezTo>
                  <a:cubicBezTo>
                    <a:pt x="149" y="90"/>
                    <a:pt x="154" y="85"/>
                    <a:pt x="160" y="85"/>
                  </a:cubicBezTo>
                  <a:cubicBezTo>
                    <a:pt x="166" y="85"/>
                    <a:pt x="170" y="90"/>
                    <a:pt x="170" y="96"/>
                  </a:cubicBezTo>
                  <a:cubicBezTo>
                    <a:pt x="170" y="102"/>
                    <a:pt x="166" y="106"/>
                    <a:pt x="160" y="106"/>
                  </a:cubicBezTo>
                  <a:close/>
                  <a:moveTo>
                    <a:pt x="202" y="85"/>
                  </a:moveTo>
                  <a:cubicBezTo>
                    <a:pt x="208" y="85"/>
                    <a:pt x="213" y="90"/>
                    <a:pt x="213" y="96"/>
                  </a:cubicBezTo>
                  <a:cubicBezTo>
                    <a:pt x="213" y="102"/>
                    <a:pt x="208" y="106"/>
                    <a:pt x="202" y="106"/>
                  </a:cubicBezTo>
                  <a:cubicBezTo>
                    <a:pt x="196" y="106"/>
                    <a:pt x="192" y="102"/>
                    <a:pt x="192" y="96"/>
                  </a:cubicBezTo>
                  <a:cubicBezTo>
                    <a:pt x="192" y="90"/>
                    <a:pt x="196" y="85"/>
                    <a:pt x="202" y="85"/>
                  </a:cubicBezTo>
                  <a:close/>
                  <a:moveTo>
                    <a:pt x="202" y="128"/>
                  </a:moveTo>
                  <a:cubicBezTo>
                    <a:pt x="208" y="128"/>
                    <a:pt x="213" y="132"/>
                    <a:pt x="213" y="138"/>
                  </a:cubicBezTo>
                  <a:cubicBezTo>
                    <a:pt x="213" y="144"/>
                    <a:pt x="208" y="149"/>
                    <a:pt x="202" y="149"/>
                  </a:cubicBezTo>
                  <a:cubicBezTo>
                    <a:pt x="196" y="149"/>
                    <a:pt x="192" y="144"/>
                    <a:pt x="192" y="138"/>
                  </a:cubicBezTo>
                  <a:cubicBezTo>
                    <a:pt x="192" y="132"/>
                    <a:pt x="196" y="128"/>
                    <a:pt x="202" y="128"/>
                  </a:cubicBezTo>
                  <a:close/>
                  <a:moveTo>
                    <a:pt x="202" y="170"/>
                  </a:moveTo>
                  <a:cubicBezTo>
                    <a:pt x="208" y="170"/>
                    <a:pt x="213" y="175"/>
                    <a:pt x="213" y="181"/>
                  </a:cubicBezTo>
                  <a:cubicBezTo>
                    <a:pt x="213" y="187"/>
                    <a:pt x="208" y="192"/>
                    <a:pt x="202" y="192"/>
                  </a:cubicBezTo>
                  <a:cubicBezTo>
                    <a:pt x="196" y="192"/>
                    <a:pt x="192" y="187"/>
                    <a:pt x="192" y="181"/>
                  </a:cubicBezTo>
                  <a:cubicBezTo>
                    <a:pt x="192" y="175"/>
                    <a:pt x="196" y="170"/>
                    <a:pt x="202" y="170"/>
                  </a:cubicBezTo>
                  <a:close/>
                  <a:moveTo>
                    <a:pt x="202" y="213"/>
                  </a:moveTo>
                  <a:cubicBezTo>
                    <a:pt x="208" y="213"/>
                    <a:pt x="213" y="218"/>
                    <a:pt x="213" y="224"/>
                  </a:cubicBezTo>
                  <a:cubicBezTo>
                    <a:pt x="213" y="230"/>
                    <a:pt x="208" y="234"/>
                    <a:pt x="202" y="234"/>
                  </a:cubicBezTo>
                  <a:cubicBezTo>
                    <a:pt x="196" y="234"/>
                    <a:pt x="192" y="230"/>
                    <a:pt x="192" y="224"/>
                  </a:cubicBezTo>
                  <a:cubicBezTo>
                    <a:pt x="192" y="218"/>
                    <a:pt x="196" y="213"/>
                    <a:pt x="20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26">
              <a:extLst>
                <a:ext uri="{FF2B5EF4-FFF2-40B4-BE49-F238E27FC236}">
                  <a16:creationId xmlns:a16="http://schemas.microsoft.com/office/drawing/2014/main" id="{219DB542-511E-4722-9D2D-845F5AEF9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1955"/>
              <a:ext cx="1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7">
              <a:extLst>
                <a:ext uri="{FF2B5EF4-FFF2-40B4-BE49-F238E27FC236}">
                  <a16:creationId xmlns:a16="http://schemas.microsoft.com/office/drawing/2014/main" id="{A685EA82-89F5-461E-943B-51587C8EA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" y="1749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95 w 512"/>
                <a:gd name="T11" fmla="*/ 182 h 512"/>
                <a:gd name="T12" fmla="*/ 395 w 512"/>
                <a:gd name="T13" fmla="*/ 384 h 512"/>
                <a:gd name="T14" fmla="*/ 384 w 512"/>
                <a:gd name="T15" fmla="*/ 395 h 512"/>
                <a:gd name="T16" fmla="*/ 128 w 512"/>
                <a:gd name="T17" fmla="*/ 395 h 512"/>
                <a:gd name="T18" fmla="*/ 117 w 512"/>
                <a:gd name="T19" fmla="*/ 384 h 512"/>
                <a:gd name="T20" fmla="*/ 117 w 512"/>
                <a:gd name="T21" fmla="*/ 182 h 512"/>
                <a:gd name="T22" fmla="*/ 107 w 512"/>
                <a:gd name="T23" fmla="*/ 171 h 512"/>
                <a:gd name="T24" fmla="*/ 117 w 512"/>
                <a:gd name="T25" fmla="*/ 160 h 512"/>
                <a:gd name="T26" fmla="*/ 181 w 512"/>
                <a:gd name="T27" fmla="*/ 160 h 512"/>
                <a:gd name="T28" fmla="*/ 181 w 512"/>
                <a:gd name="T29" fmla="*/ 107 h 512"/>
                <a:gd name="T30" fmla="*/ 192 w 512"/>
                <a:gd name="T31" fmla="*/ 96 h 512"/>
                <a:gd name="T32" fmla="*/ 320 w 512"/>
                <a:gd name="T33" fmla="*/ 96 h 512"/>
                <a:gd name="T34" fmla="*/ 331 w 512"/>
                <a:gd name="T35" fmla="*/ 107 h 512"/>
                <a:gd name="T36" fmla="*/ 331 w 512"/>
                <a:gd name="T37" fmla="*/ 160 h 512"/>
                <a:gd name="T38" fmla="*/ 395 w 512"/>
                <a:gd name="T39" fmla="*/ 160 h 512"/>
                <a:gd name="T40" fmla="*/ 405 w 512"/>
                <a:gd name="T41" fmla="*/ 171 h 512"/>
                <a:gd name="T42" fmla="*/ 395 w 512"/>
                <a:gd name="T43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395" y="182"/>
                  </a:moveTo>
                  <a:cubicBezTo>
                    <a:pt x="395" y="384"/>
                    <a:pt x="395" y="384"/>
                    <a:pt x="395" y="384"/>
                  </a:cubicBezTo>
                  <a:cubicBezTo>
                    <a:pt x="395" y="390"/>
                    <a:pt x="390" y="395"/>
                    <a:pt x="384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2" y="395"/>
                    <a:pt x="117" y="390"/>
                    <a:pt x="117" y="384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1" y="182"/>
                    <a:pt x="107" y="177"/>
                    <a:pt x="107" y="171"/>
                  </a:cubicBezTo>
                  <a:cubicBezTo>
                    <a:pt x="107" y="165"/>
                    <a:pt x="111" y="160"/>
                    <a:pt x="117" y="160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1" y="107"/>
                    <a:pt x="181" y="107"/>
                    <a:pt x="181" y="107"/>
                  </a:cubicBezTo>
                  <a:cubicBezTo>
                    <a:pt x="181" y="101"/>
                    <a:pt x="186" y="96"/>
                    <a:pt x="192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6" y="96"/>
                    <a:pt x="331" y="101"/>
                    <a:pt x="331" y="107"/>
                  </a:cubicBezTo>
                  <a:cubicBezTo>
                    <a:pt x="331" y="160"/>
                    <a:pt x="331" y="160"/>
                    <a:pt x="331" y="160"/>
                  </a:cubicBezTo>
                  <a:cubicBezTo>
                    <a:pt x="395" y="160"/>
                    <a:pt x="395" y="160"/>
                    <a:pt x="395" y="160"/>
                  </a:cubicBezTo>
                  <a:cubicBezTo>
                    <a:pt x="401" y="160"/>
                    <a:pt x="405" y="165"/>
                    <a:pt x="405" y="171"/>
                  </a:cubicBezTo>
                  <a:cubicBezTo>
                    <a:pt x="405" y="177"/>
                    <a:pt x="401" y="182"/>
                    <a:pt x="395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328">
              <a:extLst>
                <a:ext uri="{FF2B5EF4-FFF2-40B4-BE49-F238E27FC236}">
                  <a16:creationId xmlns:a16="http://schemas.microsoft.com/office/drawing/2014/main" id="{B2439E0C-B9C4-4935-B54B-9F413CC9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1955"/>
              <a:ext cx="1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927">
            <a:extLst>
              <a:ext uri="{FF2B5EF4-FFF2-40B4-BE49-F238E27FC236}">
                <a16:creationId xmlns:a16="http://schemas.microsoft.com/office/drawing/2014/main" id="{B59DC16F-1EEB-4378-B660-783E13A7CC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05480" y="3686598"/>
            <a:ext cx="524447" cy="524447"/>
            <a:chOff x="5432" y="3568"/>
            <a:chExt cx="340" cy="340"/>
          </a:xfrm>
          <a:solidFill>
            <a:srgbClr val="00427F"/>
          </a:solidFill>
        </p:grpSpPr>
        <p:sp>
          <p:nvSpPr>
            <p:cNvPr id="36" name="Freeform 928">
              <a:extLst>
                <a:ext uri="{FF2B5EF4-FFF2-40B4-BE49-F238E27FC236}">
                  <a16:creationId xmlns:a16="http://schemas.microsoft.com/office/drawing/2014/main" id="{71525F84-947A-4741-A63B-A60BC79A6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" y="3568"/>
              <a:ext cx="340" cy="340"/>
            </a:xfrm>
            <a:custGeom>
              <a:avLst/>
              <a:gdLst>
                <a:gd name="T0" fmla="*/ 332 w 512"/>
                <a:gd name="T1" fmla="*/ 245 h 512"/>
                <a:gd name="T2" fmla="*/ 340 w 512"/>
                <a:gd name="T3" fmla="*/ 305 h 512"/>
                <a:gd name="T4" fmla="*/ 256 w 512"/>
                <a:gd name="T5" fmla="*/ 341 h 512"/>
                <a:gd name="T6" fmla="*/ 171 w 512"/>
                <a:gd name="T7" fmla="*/ 306 h 512"/>
                <a:gd name="T8" fmla="*/ 179 w 512"/>
                <a:gd name="T9" fmla="*/ 245 h 512"/>
                <a:gd name="T10" fmla="*/ 251 w 512"/>
                <a:gd name="T11" fmla="*/ 276 h 512"/>
                <a:gd name="T12" fmla="*/ 256 w 512"/>
                <a:gd name="T13" fmla="*/ 277 h 512"/>
                <a:gd name="T14" fmla="*/ 260 w 512"/>
                <a:gd name="T15" fmla="*/ 276 h 512"/>
                <a:gd name="T16" fmla="*/ 332 w 512"/>
                <a:gd name="T17" fmla="*/ 245 h 512"/>
                <a:gd name="T18" fmla="*/ 136 w 512"/>
                <a:gd name="T19" fmla="*/ 203 h 512"/>
                <a:gd name="T20" fmla="*/ 256 w 512"/>
                <a:gd name="T21" fmla="*/ 255 h 512"/>
                <a:gd name="T22" fmla="*/ 376 w 512"/>
                <a:gd name="T23" fmla="*/ 203 h 512"/>
                <a:gd name="T24" fmla="*/ 256 w 512"/>
                <a:gd name="T25" fmla="*/ 160 h 512"/>
                <a:gd name="T26" fmla="*/ 136 w 512"/>
                <a:gd name="T27" fmla="*/ 203 h 512"/>
                <a:gd name="T28" fmla="*/ 512 w 512"/>
                <a:gd name="T29" fmla="*/ 256 h 512"/>
                <a:gd name="T30" fmla="*/ 256 w 512"/>
                <a:gd name="T31" fmla="*/ 512 h 512"/>
                <a:gd name="T32" fmla="*/ 0 w 512"/>
                <a:gd name="T33" fmla="*/ 256 h 512"/>
                <a:gd name="T34" fmla="*/ 256 w 512"/>
                <a:gd name="T35" fmla="*/ 0 h 512"/>
                <a:gd name="T36" fmla="*/ 512 w 512"/>
                <a:gd name="T37" fmla="*/ 256 h 512"/>
                <a:gd name="T38" fmla="*/ 416 w 512"/>
                <a:gd name="T39" fmla="*/ 202 h 512"/>
                <a:gd name="T40" fmla="*/ 409 w 512"/>
                <a:gd name="T41" fmla="*/ 192 h 512"/>
                <a:gd name="T42" fmla="*/ 259 w 512"/>
                <a:gd name="T43" fmla="*/ 139 h 512"/>
                <a:gd name="T44" fmla="*/ 252 w 512"/>
                <a:gd name="T45" fmla="*/ 139 h 512"/>
                <a:gd name="T46" fmla="*/ 103 w 512"/>
                <a:gd name="T47" fmla="*/ 192 h 512"/>
                <a:gd name="T48" fmla="*/ 96 w 512"/>
                <a:gd name="T49" fmla="*/ 202 h 512"/>
                <a:gd name="T50" fmla="*/ 102 w 512"/>
                <a:gd name="T51" fmla="*/ 212 h 512"/>
                <a:gd name="T52" fmla="*/ 159 w 512"/>
                <a:gd name="T53" fmla="*/ 236 h 512"/>
                <a:gd name="T54" fmla="*/ 149 w 512"/>
                <a:gd name="T55" fmla="*/ 308 h 512"/>
                <a:gd name="T56" fmla="*/ 150 w 512"/>
                <a:gd name="T57" fmla="*/ 314 h 512"/>
                <a:gd name="T58" fmla="*/ 256 w 512"/>
                <a:gd name="T59" fmla="*/ 362 h 512"/>
                <a:gd name="T60" fmla="*/ 360 w 512"/>
                <a:gd name="T61" fmla="*/ 316 h 512"/>
                <a:gd name="T62" fmla="*/ 362 w 512"/>
                <a:gd name="T63" fmla="*/ 308 h 512"/>
                <a:gd name="T64" fmla="*/ 353 w 512"/>
                <a:gd name="T65" fmla="*/ 236 h 512"/>
                <a:gd name="T66" fmla="*/ 384 w 512"/>
                <a:gd name="T67" fmla="*/ 223 h 512"/>
                <a:gd name="T68" fmla="*/ 384 w 512"/>
                <a:gd name="T69" fmla="*/ 352 h 512"/>
                <a:gd name="T70" fmla="*/ 394 w 512"/>
                <a:gd name="T71" fmla="*/ 362 h 512"/>
                <a:gd name="T72" fmla="*/ 405 w 512"/>
                <a:gd name="T73" fmla="*/ 352 h 512"/>
                <a:gd name="T74" fmla="*/ 405 w 512"/>
                <a:gd name="T75" fmla="*/ 214 h 512"/>
                <a:gd name="T76" fmla="*/ 409 w 512"/>
                <a:gd name="T77" fmla="*/ 212 h 512"/>
                <a:gd name="T78" fmla="*/ 416 w 512"/>
                <a:gd name="T79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12">
                  <a:moveTo>
                    <a:pt x="332" y="245"/>
                  </a:moveTo>
                  <a:cubicBezTo>
                    <a:pt x="340" y="305"/>
                    <a:pt x="340" y="305"/>
                    <a:pt x="340" y="305"/>
                  </a:cubicBezTo>
                  <a:cubicBezTo>
                    <a:pt x="331" y="315"/>
                    <a:pt x="299" y="341"/>
                    <a:pt x="256" y="341"/>
                  </a:cubicBezTo>
                  <a:cubicBezTo>
                    <a:pt x="201" y="341"/>
                    <a:pt x="177" y="315"/>
                    <a:pt x="171" y="306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251" y="276"/>
                    <a:pt x="251" y="276"/>
                    <a:pt x="251" y="276"/>
                  </a:cubicBezTo>
                  <a:cubicBezTo>
                    <a:pt x="253" y="277"/>
                    <a:pt x="254" y="277"/>
                    <a:pt x="256" y="277"/>
                  </a:cubicBezTo>
                  <a:cubicBezTo>
                    <a:pt x="257" y="277"/>
                    <a:pt x="259" y="277"/>
                    <a:pt x="260" y="276"/>
                  </a:cubicBezTo>
                  <a:lnTo>
                    <a:pt x="332" y="245"/>
                  </a:lnTo>
                  <a:close/>
                  <a:moveTo>
                    <a:pt x="136" y="203"/>
                  </a:moveTo>
                  <a:cubicBezTo>
                    <a:pt x="256" y="255"/>
                    <a:pt x="256" y="255"/>
                    <a:pt x="256" y="255"/>
                  </a:cubicBezTo>
                  <a:cubicBezTo>
                    <a:pt x="376" y="203"/>
                    <a:pt x="376" y="203"/>
                    <a:pt x="376" y="203"/>
                  </a:cubicBezTo>
                  <a:cubicBezTo>
                    <a:pt x="256" y="160"/>
                    <a:pt x="256" y="160"/>
                    <a:pt x="256" y="160"/>
                  </a:cubicBezTo>
                  <a:lnTo>
                    <a:pt x="136" y="203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8"/>
                    <a:pt x="413" y="194"/>
                    <a:pt x="409" y="192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7" y="138"/>
                    <a:pt x="254" y="138"/>
                    <a:pt x="252" y="139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99" y="194"/>
                    <a:pt x="96" y="198"/>
                    <a:pt x="96" y="202"/>
                  </a:cubicBezTo>
                  <a:cubicBezTo>
                    <a:pt x="96" y="206"/>
                    <a:pt x="98" y="210"/>
                    <a:pt x="102" y="212"/>
                  </a:cubicBezTo>
                  <a:cubicBezTo>
                    <a:pt x="159" y="236"/>
                    <a:pt x="159" y="236"/>
                    <a:pt x="159" y="236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10"/>
                    <a:pt x="149" y="312"/>
                    <a:pt x="150" y="314"/>
                  </a:cubicBezTo>
                  <a:cubicBezTo>
                    <a:pt x="152" y="316"/>
                    <a:pt x="179" y="362"/>
                    <a:pt x="256" y="362"/>
                  </a:cubicBezTo>
                  <a:cubicBezTo>
                    <a:pt x="319" y="362"/>
                    <a:pt x="358" y="318"/>
                    <a:pt x="360" y="316"/>
                  </a:cubicBezTo>
                  <a:cubicBezTo>
                    <a:pt x="362" y="314"/>
                    <a:pt x="363" y="311"/>
                    <a:pt x="362" y="308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84" y="223"/>
                    <a:pt x="384" y="223"/>
                    <a:pt x="384" y="223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384" y="358"/>
                    <a:pt x="388" y="362"/>
                    <a:pt x="394" y="362"/>
                  </a:cubicBezTo>
                  <a:cubicBezTo>
                    <a:pt x="400" y="362"/>
                    <a:pt x="405" y="358"/>
                    <a:pt x="405" y="352"/>
                  </a:cubicBezTo>
                  <a:cubicBezTo>
                    <a:pt x="405" y="214"/>
                    <a:pt x="405" y="214"/>
                    <a:pt x="405" y="214"/>
                  </a:cubicBezTo>
                  <a:cubicBezTo>
                    <a:pt x="409" y="212"/>
                    <a:pt x="409" y="212"/>
                    <a:pt x="409" y="212"/>
                  </a:cubicBezTo>
                  <a:cubicBezTo>
                    <a:pt x="413" y="210"/>
                    <a:pt x="416" y="206"/>
                    <a:pt x="41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929">
              <a:extLst>
                <a:ext uri="{FF2B5EF4-FFF2-40B4-BE49-F238E27FC236}">
                  <a16:creationId xmlns:a16="http://schemas.microsoft.com/office/drawing/2014/main" id="{E3B6125F-4042-4AC5-A40D-552494474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" y="3568"/>
              <a:ext cx="340" cy="340"/>
            </a:xfrm>
            <a:custGeom>
              <a:avLst/>
              <a:gdLst>
                <a:gd name="T0" fmla="*/ 332 w 512"/>
                <a:gd name="T1" fmla="*/ 245 h 512"/>
                <a:gd name="T2" fmla="*/ 340 w 512"/>
                <a:gd name="T3" fmla="*/ 305 h 512"/>
                <a:gd name="T4" fmla="*/ 256 w 512"/>
                <a:gd name="T5" fmla="*/ 341 h 512"/>
                <a:gd name="T6" fmla="*/ 171 w 512"/>
                <a:gd name="T7" fmla="*/ 306 h 512"/>
                <a:gd name="T8" fmla="*/ 179 w 512"/>
                <a:gd name="T9" fmla="*/ 245 h 512"/>
                <a:gd name="T10" fmla="*/ 251 w 512"/>
                <a:gd name="T11" fmla="*/ 276 h 512"/>
                <a:gd name="T12" fmla="*/ 256 w 512"/>
                <a:gd name="T13" fmla="*/ 277 h 512"/>
                <a:gd name="T14" fmla="*/ 260 w 512"/>
                <a:gd name="T15" fmla="*/ 276 h 512"/>
                <a:gd name="T16" fmla="*/ 332 w 512"/>
                <a:gd name="T17" fmla="*/ 245 h 512"/>
                <a:gd name="T18" fmla="*/ 136 w 512"/>
                <a:gd name="T19" fmla="*/ 203 h 512"/>
                <a:gd name="T20" fmla="*/ 256 w 512"/>
                <a:gd name="T21" fmla="*/ 255 h 512"/>
                <a:gd name="T22" fmla="*/ 376 w 512"/>
                <a:gd name="T23" fmla="*/ 203 h 512"/>
                <a:gd name="T24" fmla="*/ 256 w 512"/>
                <a:gd name="T25" fmla="*/ 160 h 512"/>
                <a:gd name="T26" fmla="*/ 136 w 512"/>
                <a:gd name="T27" fmla="*/ 203 h 512"/>
                <a:gd name="T28" fmla="*/ 512 w 512"/>
                <a:gd name="T29" fmla="*/ 256 h 512"/>
                <a:gd name="T30" fmla="*/ 256 w 512"/>
                <a:gd name="T31" fmla="*/ 512 h 512"/>
                <a:gd name="T32" fmla="*/ 0 w 512"/>
                <a:gd name="T33" fmla="*/ 256 h 512"/>
                <a:gd name="T34" fmla="*/ 256 w 512"/>
                <a:gd name="T35" fmla="*/ 0 h 512"/>
                <a:gd name="T36" fmla="*/ 512 w 512"/>
                <a:gd name="T37" fmla="*/ 256 h 512"/>
                <a:gd name="T38" fmla="*/ 416 w 512"/>
                <a:gd name="T39" fmla="*/ 202 h 512"/>
                <a:gd name="T40" fmla="*/ 409 w 512"/>
                <a:gd name="T41" fmla="*/ 192 h 512"/>
                <a:gd name="T42" fmla="*/ 259 w 512"/>
                <a:gd name="T43" fmla="*/ 139 h 512"/>
                <a:gd name="T44" fmla="*/ 252 w 512"/>
                <a:gd name="T45" fmla="*/ 139 h 512"/>
                <a:gd name="T46" fmla="*/ 103 w 512"/>
                <a:gd name="T47" fmla="*/ 192 h 512"/>
                <a:gd name="T48" fmla="*/ 96 w 512"/>
                <a:gd name="T49" fmla="*/ 202 h 512"/>
                <a:gd name="T50" fmla="*/ 102 w 512"/>
                <a:gd name="T51" fmla="*/ 212 h 512"/>
                <a:gd name="T52" fmla="*/ 159 w 512"/>
                <a:gd name="T53" fmla="*/ 236 h 512"/>
                <a:gd name="T54" fmla="*/ 149 w 512"/>
                <a:gd name="T55" fmla="*/ 308 h 512"/>
                <a:gd name="T56" fmla="*/ 150 w 512"/>
                <a:gd name="T57" fmla="*/ 314 h 512"/>
                <a:gd name="T58" fmla="*/ 256 w 512"/>
                <a:gd name="T59" fmla="*/ 362 h 512"/>
                <a:gd name="T60" fmla="*/ 360 w 512"/>
                <a:gd name="T61" fmla="*/ 316 h 512"/>
                <a:gd name="T62" fmla="*/ 362 w 512"/>
                <a:gd name="T63" fmla="*/ 308 h 512"/>
                <a:gd name="T64" fmla="*/ 353 w 512"/>
                <a:gd name="T65" fmla="*/ 236 h 512"/>
                <a:gd name="T66" fmla="*/ 384 w 512"/>
                <a:gd name="T67" fmla="*/ 223 h 512"/>
                <a:gd name="T68" fmla="*/ 384 w 512"/>
                <a:gd name="T69" fmla="*/ 352 h 512"/>
                <a:gd name="T70" fmla="*/ 394 w 512"/>
                <a:gd name="T71" fmla="*/ 362 h 512"/>
                <a:gd name="T72" fmla="*/ 405 w 512"/>
                <a:gd name="T73" fmla="*/ 352 h 512"/>
                <a:gd name="T74" fmla="*/ 405 w 512"/>
                <a:gd name="T75" fmla="*/ 214 h 512"/>
                <a:gd name="T76" fmla="*/ 409 w 512"/>
                <a:gd name="T77" fmla="*/ 212 h 512"/>
                <a:gd name="T78" fmla="*/ 416 w 512"/>
                <a:gd name="T79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512">
                  <a:moveTo>
                    <a:pt x="332" y="245"/>
                  </a:moveTo>
                  <a:cubicBezTo>
                    <a:pt x="340" y="305"/>
                    <a:pt x="340" y="305"/>
                    <a:pt x="340" y="305"/>
                  </a:cubicBezTo>
                  <a:cubicBezTo>
                    <a:pt x="331" y="315"/>
                    <a:pt x="299" y="341"/>
                    <a:pt x="256" y="341"/>
                  </a:cubicBezTo>
                  <a:cubicBezTo>
                    <a:pt x="201" y="341"/>
                    <a:pt x="177" y="315"/>
                    <a:pt x="171" y="306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251" y="276"/>
                    <a:pt x="251" y="276"/>
                    <a:pt x="251" y="276"/>
                  </a:cubicBezTo>
                  <a:cubicBezTo>
                    <a:pt x="253" y="277"/>
                    <a:pt x="254" y="277"/>
                    <a:pt x="256" y="277"/>
                  </a:cubicBezTo>
                  <a:cubicBezTo>
                    <a:pt x="257" y="277"/>
                    <a:pt x="259" y="277"/>
                    <a:pt x="260" y="276"/>
                  </a:cubicBezTo>
                  <a:lnTo>
                    <a:pt x="332" y="245"/>
                  </a:lnTo>
                  <a:close/>
                  <a:moveTo>
                    <a:pt x="136" y="203"/>
                  </a:moveTo>
                  <a:cubicBezTo>
                    <a:pt x="256" y="255"/>
                    <a:pt x="256" y="255"/>
                    <a:pt x="256" y="255"/>
                  </a:cubicBezTo>
                  <a:cubicBezTo>
                    <a:pt x="376" y="203"/>
                    <a:pt x="376" y="203"/>
                    <a:pt x="376" y="203"/>
                  </a:cubicBezTo>
                  <a:cubicBezTo>
                    <a:pt x="256" y="160"/>
                    <a:pt x="256" y="160"/>
                    <a:pt x="256" y="160"/>
                  </a:cubicBezTo>
                  <a:lnTo>
                    <a:pt x="136" y="203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8"/>
                    <a:pt x="413" y="194"/>
                    <a:pt x="409" y="192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7" y="138"/>
                    <a:pt x="254" y="138"/>
                    <a:pt x="252" y="139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99" y="194"/>
                    <a:pt x="96" y="198"/>
                    <a:pt x="96" y="202"/>
                  </a:cubicBezTo>
                  <a:cubicBezTo>
                    <a:pt x="96" y="206"/>
                    <a:pt x="98" y="210"/>
                    <a:pt x="102" y="212"/>
                  </a:cubicBezTo>
                  <a:cubicBezTo>
                    <a:pt x="159" y="236"/>
                    <a:pt x="159" y="236"/>
                    <a:pt x="159" y="236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10"/>
                    <a:pt x="149" y="312"/>
                    <a:pt x="150" y="314"/>
                  </a:cubicBezTo>
                  <a:cubicBezTo>
                    <a:pt x="152" y="316"/>
                    <a:pt x="179" y="362"/>
                    <a:pt x="256" y="362"/>
                  </a:cubicBezTo>
                  <a:cubicBezTo>
                    <a:pt x="319" y="362"/>
                    <a:pt x="358" y="318"/>
                    <a:pt x="360" y="316"/>
                  </a:cubicBezTo>
                  <a:cubicBezTo>
                    <a:pt x="362" y="314"/>
                    <a:pt x="363" y="311"/>
                    <a:pt x="362" y="308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84" y="223"/>
                    <a:pt x="384" y="223"/>
                    <a:pt x="384" y="223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384" y="358"/>
                    <a:pt x="388" y="362"/>
                    <a:pt x="394" y="362"/>
                  </a:cubicBezTo>
                  <a:cubicBezTo>
                    <a:pt x="400" y="362"/>
                    <a:pt x="405" y="358"/>
                    <a:pt x="405" y="352"/>
                  </a:cubicBezTo>
                  <a:cubicBezTo>
                    <a:pt x="405" y="214"/>
                    <a:pt x="405" y="214"/>
                    <a:pt x="405" y="214"/>
                  </a:cubicBezTo>
                  <a:cubicBezTo>
                    <a:pt x="409" y="212"/>
                    <a:pt x="409" y="212"/>
                    <a:pt x="409" y="212"/>
                  </a:cubicBezTo>
                  <a:cubicBezTo>
                    <a:pt x="413" y="210"/>
                    <a:pt x="416" y="206"/>
                    <a:pt x="41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681">
            <a:extLst>
              <a:ext uri="{FF2B5EF4-FFF2-40B4-BE49-F238E27FC236}">
                <a16:creationId xmlns:a16="http://schemas.microsoft.com/office/drawing/2014/main" id="{F7089118-5422-4C56-B945-4792978397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8856" y="3685608"/>
            <a:ext cx="527277" cy="527277"/>
            <a:chOff x="6210" y="2696"/>
            <a:chExt cx="340" cy="340"/>
          </a:xfrm>
          <a:solidFill>
            <a:srgbClr val="00427F"/>
          </a:solidFill>
        </p:grpSpPr>
        <p:sp>
          <p:nvSpPr>
            <p:cNvPr id="39" name="Freeform 682">
              <a:extLst>
                <a:ext uri="{FF2B5EF4-FFF2-40B4-BE49-F238E27FC236}">
                  <a16:creationId xmlns:a16="http://schemas.microsoft.com/office/drawing/2014/main" id="{24913D5F-5880-4413-B6FB-3BAFBD19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2911"/>
              <a:ext cx="57" cy="49"/>
            </a:xfrm>
            <a:custGeom>
              <a:avLst/>
              <a:gdLst>
                <a:gd name="T0" fmla="*/ 51 w 85"/>
                <a:gd name="T1" fmla="*/ 3 h 73"/>
                <a:gd name="T2" fmla="*/ 43 w 85"/>
                <a:gd name="T3" fmla="*/ 0 h 73"/>
                <a:gd name="T4" fmla="*/ 34 w 85"/>
                <a:gd name="T5" fmla="*/ 3 h 73"/>
                <a:gd name="T6" fmla="*/ 16 w 85"/>
                <a:gd name="T7" fmla="*/ 9 h 73"/>
                <a:gd name="T8" fmla="*/ 11 w 85"/>
                <a:gd name="T9" fmla="*/ 9 h 73"/>
                <a:gd name="T10" fmla="*/ 0 w 85"/>
                <a:gd name="T11" fmla="*/ 2 h 73"/>
                <a:gd name="T12" fmla="*/ 0 w 85"/>
                <a:gd name="T13" fmla="*/ 73 h 73"/>
                <a:gd name="T14" fmla="*/ 37 w 85"/>
                <a:gd name="T15" fmla="*/ 51 h 73"/>
                <a:gd name="T16" fmla="*/ 48 w 85"/>
                <a:gd name="T17" fmla="*/ 51 h 73"/>
                <a:gd name="T18" fmla="*/ 85 w 85"/>
                <a:gd name="T19" fmla="*/ 73 h 73"/>
                <a:gd name="T20" fmla="*/ 85 w 85"/>
                <a:gd name="T21" fmla="*/ 2 h 73"/>
                <a:gd name="T22" fmla="*/ 75 w 85"/>
                <a:gd name="T23" fmla="*/ 9 h 73"/>
                <a:gd name="T24" fmla="*/ 51 w 85"/>
                <a:gd name="T2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3">
                  <a:moveTo>
                    <a:pt x="51" y="3"/>
                  </a:moveTo>
                  <a:cubicBezTo>
                    <a:pt x="49" y="2"/>
                    <a:pt x="44" y="0"/>
                    <a:pt x="43" y="0"/>
                  </a:cubicBezTo>
                  <a:cubicBezTo>
                    <a:pt x="41" y="0"/>
                    <a:pt x="37" y="2"/>
                    <a:pt x="34" y="3"/>
                  </a:cubicBezTo>
                  <a:cubicBezTo>
                    <a:pt x="29" y="6"/>
                    <a:pt x="23" y="9"/>
                    <a:pt x="16" y="9"/>
                  </a:cubicBezTo>
                  <a:cubicBezTo>
                    <a:pt x="14" y="9"/>
                    <a:pt x="12" y="9"/>
                    <a:pt x="11" y="9"/>
                  </a:cubicBezTo>
                  <a:cubicBezTo>
                    <a:pt x="6" y="7"/>
                    <a:pt x="3" y="5"/>
                    <a:pt x="0" y="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1" y="49"/>
                    <a:pt x="45" y="49"/>
                    <a:pt x="48" y="5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5"/>
                    <a:pt x="79" y="7"/>
                    <a:pt x="75" y="9"/>
                  </a:cubicBezTo>
                  <a:cubicBezTo>
                    <a:pt x="66" y="11"/>
                    <a:pt x="58" y="7"/>
                    <a:pt x="5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683">
              <a:extLst>
                <a:ext uri="{FF2B5EF4-FFF2-40B4-BE49-F238E27FC236}">
                  <a16:creationId xmlns:a16="http://schemas.microsoft.com/office/drawing/2014/main" id="{4781ED16-065D-4E74-A0FD-33E204A32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" y="2772"/>
              <a:ext cx="132" cy="131"/>
            </a:xfrm>
            <a:custGeom>
              <a:avLst/>
              <a:gdLst>
                <a:gd name="T0" fmla="*/ 188 w 198"/>
                <a:gd name="T1" fmla="*/ 99 h 198"/>
                <a:gd name="T2" fmla="*/ 194 w 198"/>
                <a:gd name="T3" fmla="*/ 81 h 198"/>
                <a:gd name="T4" fmla="*/ 198 w 198"/>
                <a:gd name="T5" fmla="*/ 72 h 198"/>
                <a:gd name="T6" fmla="*/ 190 w 198"/>
                <a:gd name="T7" fmla="*/ 67 h 198"/>
                <a:gd name="T8" fmla="*/ 176 w 198"/>
                <a:gd name="T9" fmla="*/ 54 h 198"/>
                <a:gd name="T10" fmla="*/ 172 w 198"/>
                <a:gd name="T11" fmla="*/ 36 h 198"/>
                <a:gd name="T12" fmla="*/ 171 w 198"/>
                <a:gd name="T13" fmla="*/ 26 h 198"/>
                <a:gd name="T14" fmla="*/ 162 w 198"/>
                <a:gd name="T15" fmla="*/ 25 h 198"/>
                <a:gd name="T16" fmla="*/ 143 w 198"/>
                <a:gd name="T17" fmla="*/ 21 h 198"/>
                <a:gd name="T18" fmla="*/ 131 w 198"/>
                <a:gd name="T19" fmla="*/ 7 h 198"/>
                <a:gd name="T20" fmla="*/ 125 w 198"/>
                <a:gd name="T21" fmla="*/ 0 h 198"/>
                <a:gd name="T22" fmla="*/ 117 w 198"/>
                <a:gd name="T23" fmla="*/ 4 h 198"/>
                <a:gd name="T24" fmla="*/ 99 w 198"/>
                <a:gd name="T25" fmla="*/ 9 h 198"/>
                <a:gd name="T26" fmla="*/ 80 w 198"/>
                <a:gd name="T27" fmla="*/ 5 h 198"/>
                <a:gd name="T28" fmla="*/ 72 w 198"/>
                <a:gd name="T29" fmla="*/ 3 h 198"/>
                <a:gd name="T30" fmla="*/ 72 w 198"/>
                <a:gd name="T31" fmla="*/ 3 h 198"/>
                <a:gd name="T32" fmla="*/ 67 w 198"/>
                <a:gd name="T33" fmla="*/ 9 h 198"/>
                <a:gd name="T34" fmla="*/ 54 w 198"/>
                <a:gd name="T35" fmla="*/ 22 h 198"/>
                <a:gd name="T36" fmla="*/ 35 w 198"/>
                <a:gd name="T37" fmla="*/ 26 h 198"/>
                <a:gd name="T38" fmla="*/ 26 w 198"/>
                <a:gd name="T39" fmla="*/ 27 h 198"/>
                <a:gd name="T40" fmla="*/ 25 w 198"/>
                <a:gd name="T41" fmla="*/ 36 h 198"/>
                <a:gd name="T42" fmla="*/ 21 w 198"/>
                <a:gd name="T43" fmla="*/ 54 h 198"/>
                <a:gd name="T44" fmla="*/ 7 w 198"/>
                <a:gd name="T45" fmla="*/ 67 h 198"/>
                <a:gd name="T46" fmla="*/ 0 w 198"/>
                <a:gd name="T47" fmla="*/ 73 h 198"/>
                <a:gd name="T48" fmla="*/ 3 w 198"/>
                <a:gd name="T49" fmla="*/ 81 h 198"/>
                <a:gd name="T50" fmla="*/ 9 w 198"/>
                <a:gd name="T51" fmla="*/ 99 h 198"/>
                <a:gd name="T52" fmla="*/ 3 w 198"/>
                <a:gd name="T53" fmla="*/ 117 h 198"/>
                <a:gd name="T54" fmla="*/ 0 w 198"/>
                <a:gd name="T55" fmla="*/ 126 h 198"/>
                <a:gd name="T56" fmla="*/ 7 w 198"/>
                <a:gd name="T57" fmla="*/ 131 h 198"/>
                <a:gd name="T58" fmla="*/ 21 w 198"/>
                <a:gd name="T59" fmla="*/ 144 h 198"/>
                <a:gd name="T60" fmla="*/ 25 w 198"/>
                <a:gd name="T61" fmla="*/ 162 h 198"/>
                <a:gd name="T62" fmla="*/ 26 w 198"/>
                <a:gd name="T63" fmla="*/ 172 h 198"/>
                <a:gd name="T64" fmla="*/ 35 w 198"/>
                <a:gd name="T65" fmla="*/ 173 h 198"/>
                <a:gd name="T66" fmla="*/ 54 w 198"/>
                <a:gd name="T67" fmla="*/ 177 h 198"/>
                <a:gd name="T68" fmla="*/ 67 w 198"/>
                <a:gd name="T69" fmla="*/ 191 h 198"/>
                <a:gd name="T70" fmla="*/ 72 w 198"/>
                <a:gd name="T71" fmla="*/ 198 h 198"/>
                <a:gd name="T72" fmla="*/ 80 w 198"/>
                <a:gd name="T73" fmla="*/ 194 h 198"/>
                <a:gd name="T74" fmla="*/ 99 w 198"/>
                <a:gd name="T75" fmla="*/ 189 h 198"/>
                <a:gd name="T76" fmla="*/ 117 w 198"/>
                <a:gd name="T77" fmla="*/ 193 h 198"/>
                <a:gd name="T78" fmla="*/ 125 w 198"/>
                <a:gd name="T79" fmla="*/ 195 h 198"/>
                <a:gd name="T80" fmla="*/ 125 w 198"/>
                <a:gd name="T81" fmla="*/ 195 h 198"/>
                <a:gd name="T82" fmla="*/ 131 w 198"/>
                <a:gd name="T83" fmla="*/ 189 h 198"/>
                <a:gd name="T84" fmla="*/ 143 w 198"/>
                <a:gd name="T85" fmla="*/ 176 h 198"/>
                <a:gd name="T86" fmla="*/ 162 w 198"/>
                <a:gd name="T87" fmla="*/ 172 h 198"/>
                <a:gd name="T88" fmla="*/ 171 w 198"/>
                <a:gd name="T89" fmla="*/ 171 h 198"/>
                <a:gd name="T90" fmla="*/ 172 w 198"/>
                <a:gd name="T91" fmla="*/ 162 h 198"/>
                <a:gd name="T92" fmla="*/ 176 w 198"/>
                <a:gd name="T93" fmla="*/ 144 h 198"/>
                <a:gd name="T94" fmla="*/ 190 w 198"/>
                <a:gd name="T95" fmla="*/ 131 h 198"/>
                <a:gd name="T96" fmla="*/ 198 w 198"/>
                <a:gd name="T97" fmla="*/ 125 h 198"/>
                <a:gd name="T98" fmla="*/ 194 w 198"/>
                <a:gd name="T99" fmla="*/ 117 h 198"/>
                <a:gd name="T100" fmla="*/ 188 w 198"/>
                <a:gd name="T101" fmla="*/ 99 h 198"/>
                <a:gd name="T102" fmla="*/ 99 w 198"/>
                <a:gd name="T103" fmla="*/ 152 h 198"/>
                <a:gd name="T104" fmla="*/ 45 w 198"/>
                <a:gd name="T105" fmla="*/ 99 h 198"/>
                <a:gd name="T106" fmla="*/ 99 w 198"/>
                <a:gd name="T107" fmla="*/ 46 h 198"/>
                <a:gd name="T108" fmla="*/ 152 w 198"/>
                <a:gd name="T109" fmla="*/ 99 h 198"/>
                <a:gd name="T110" fmla="*/ 99 w 198"/>
                <a:gd name="T111" fmla="*/ 15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198">
                  <a:moveTo>
                    <a:pt x="188" y="99"/>
                  </a:moveTo>
                  <a:cubicBezTo>
                    <a:pt x="188" y="92"/>
                    <a:pt x="191" y="86"/>
                    <a:pt x="194" y="81"/>
                  </a:cubicBezTo>
                  <a:cubicBezTo>
                    <a:pt x="195" y="78"/>
                    <a:pt x="198" y="74"/>
                    <a:pt x="198" y="72"/>
                  </a:cubicBezTo>
                  <a:cubicBezTo>
                    <a:pt x="197" y="71"/>
                    <a:pt x="193" y="69"/>
                    <a:pt x="190" y="67"/>
                  </a:cubicBezTo>
                  <a:cubicBezTo>
                    <a:pt x="185" y="64"/>
                    <a:pt x="180" y="60"/>
                    <a:pt x="176" y="54"/>
                  </a:cubicBezTo>
                  <a:cubicBezTo>
                    <a:pt x="173" y="48"/>
                    <a:pt x="173" y="42"/>
                    <a:pt x="172" y="36"/>
                  </a:cubicBezTo>
                  <a:cubicBezTo>
                    <a:pt x="172" y="33"/>
                    <a:pt x="172" y="28"/>
                    <a:pt x="171" y="26"/>
                  </a:cubicBezTo>
                  <a:cubicBezTo>
                    <a:pt x="170" y="26"/>
                    <a:pt x="165" y="26"/>
                    <a:pt x="162" y="25"/>
                  </a:cubicBezTo>
                  <a:cubicBezTo>
                    <a:pt x="156" y="25"/>
                    <a:pt x="149" y="25"/>
                    <a:pt x="143" y="21"/>
                  </a:cubicBezTo>
                  <a:cubicBezTo>
                    <a:pt x="138" y="18"/>
                    <a:pt x="134" y="12"/>
                    <a:pt x="131" y="7"/>
                  </a:cubicBezTo>
                  <a:cubicBezTo>
                    <a:pt x="129" y="5"/>
                    <a:pt x="126" y="1"/>
                    <a:pt x="125" y="0"/>
                  </a:cubicBezTo>
                  <a:cubicBezTo>
                    <a:pt x="124" y="0"/>
                    <a:pt x="120" y="2"/>
                    <a:pt x="117" y="4"/>
                  </a:cubicBezTo>
                  <a:cubicBezTo>
                    <a:pt x="112" y="6"/>
                    <a:pt x="106" y="9"/>
                    <a:pt x="99" y="9"/>
                  </a:cubicBezTo>
                  <a:cubicBezTo>
                    <a:pt x="92" y="9"/>
                    <a:pt x="86" y="8"/>
                    <a:pt x="80" y="5"/>
                  </a:cubicBezTo>
                  <a:cubicBezTo>
                    <a:pt x="78" y="4"/>
                    <a:pt x="73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3"/>
                    <a:pt x="68" y="6"/>
                    <a:pt x="67" y="9"/>
                  </a:cubicBezTo>
                  <a:cubicBezTo>
                    <a:pt x="63" y="14"/>
                    <a:pt x="60" y="19"/>
                    <a:pt x="54" y="22"/>
                  </a:cubicBezTo>
                  <a:cubicBezTo>
                    <a:pt x="48" y="26"/>
                    <a:pt x="41" y="26"/>
                    <a:pt x="35" y="26"/>
                  </a:cubicBezTo>
                  <a:cubicBezTo>
                    <a:pt x="32" y="26"/>
                    <a:pt x="27" y="26"/>
                    <a:pt x="26" y="27"/>
                  </a:cubicBezTo>
                  <a:cubicBezTo>
                    <a:pt x="26" y="28"/>
                    <a:pt x="25" y="33"/>
                    <a:pt x="25" y="36"/>
                  </a:cubicBezTo>
                  <a:cubicBezTo>
                    <a:pt x="25" y="42"/>
                    <a:pt x="24" y="48"/>
                    <a:pt x="21" y="54"/>
                  </a:cubicBezTo>
                  <a:cubicBezTo>
                    <a:pt x="18" y="60"/>
                    <a:pt x="12" y="64"/>
                    <a:pt x="7" y="67"/>
                  </a:cubicBezTo>
                  <a:cubicBezTo>
                    <a:pt x="5" y="69"/>
                    <a:pt x="0" y="71"/>
                    <a:pt x="0" y="73"/>
                  </a:cubicBezTo>
                  <a:cubicBezTo>
                    <a:pt x="0" y="74"/>
                    <a:pt x="2" y="78"/>
                    <a:pt x="3" y="81"/>
                  </a:cubicBezTo>
                  <a:cubicBezTo>
                    <a:pt x="6" y="86"/>
                    <a:pt x="9" y="92"/>
                    <a:pt x="9" y="99"/>
                  </a:cubicBezTo>
                  <a:cubicBezTo>
                    <a:pt x="9" y="106"/>
                    <a:pt x="6" y="112"/>
                    <a:pt x="3" y="117"/>
                  </a:cubicBezTo>
                  <a:cubicBezTo>
                    <a:pt x="2" y="120"/>
                    <a:pt x="0" y="124"/>
                    <a:pt x="0" y="126"/>
                  </a:cubicBezTo>
                  <a:cubicBezTo>
                    <a:pt x="0" y="127"/>
                    <a:pt x="5" y="129"/>
                    <a:pt x="7" y="131"/>
                  </a:cubicBezTo>
                  <a:cubicBezTo>
                    <a:pt x="12" y="134"/>
                    <a:pt x="18" y="138"/>
                    <a:pt x="21" y="144"/>
                  </a:cubicBezTo>
                  <a:cubicBezTo>
                    <a:pt x="24" y="150"/>
                    <a:pt x="25" y="156"/>
                    <a:pt x="25" y="162"/>
                  </a:cubicBezTo>
                  <a:cubicBezTo>
                    <a:pt x="25" y="165"/>
                    <a:pt x="26" y="170"/>
                    <a:pt x="26" y="172"/>
                  </a:cubicBezTo>
                  <a:cubicBezTo>
                    <a:pt x="27" y="172"/>
                    <a:pt x="32" y="172"/>
                    <a:pt x="35" y="173"/>
                  </a:cubicBezTo>
                  <a:cubicBezTo>
                    <a:pt x="41" y="173"/>
                    <a:pt x="48" y="173"/>
                    <a:pt x="54" y="177"/>
                  </a:cubicBezTo>
                  <a:cubicBezTo>
                    <a:pt x="60" y="180"/>
                    <a:pt x="63" y="186"/>
                    <a:pt x="67" y="191"/>
                  </a:cubicBezTo>
                  <a:cubicBezTo>
                    <a:pt x="68" y="193"/>
                    <a:pt x="71" y="197"/>
                    <a:pt x="72" y="198"/>
                  </a:cubicBezTo>
                  <a:cubicBezTo>
                    <a:pt x="73" y="198"/>
                    <a:pt x="78" y="196"/>
                    <a:pt x="80" y="194"/>
                  </a:cubicBezTo>
                  <a:cubicBezTo>
                    <a:pt x="86" y="192"/>
                    <a:pt x="92" y="189"/>
                    <a:pt x="99" y="189"/>
                  </a:cubicBezTo>
                  <a:cubicBezTo>
                    <a:pt x="106" y="189"/>
                    <a:pt x="112" y="190"/>
                    <a:pt x="117" y="193"/>
                  </a:cubicBezTo>
                  <a:cubicBezTo>
                    <a:pt x="120" y="194"/>
                    <a:pt x="124" y="195"/>
                    <a:pt x="125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6" y="195"/>
                    <a:pt x="129" y="192"/>
                    <a:pt x="131" y="189"/>
                  </a:cubicBezTo>
                  <a:cubicBezTo>
                    <a:pt x="134" y="184"/>
                    <a:pt x="138" y="179"/>
                    <a:pt x="143" y="176"/>
                  </a:cubicBezTo>
                  <a:cubicBezTo>
                    <a:pt x="149" y="172"/>
                    <a:pt x="156" y="172"/>
                    <a:pt x="162" y="172"/>
                  </a:cubicBezTo>
                  <a:cubicBezTo>
                    <a:pt x="165" y="172"/>
                    <a:pt x="170" y="172"/>
                    <a:pt x="171" y="171"/>
                  </a:cubicBezTo>
                  <a:cubicBezTo>
                    <a:pt x="172" y="170"/>
                    <a:pt x="172" y="165"/>
                    <a:pt x="172" y="162"/>
                  </a:cubicBezTo>
                  <a:cubicBezTo>
                    <a:pt x="173" y="156"/>
                    <a:pt x="173" y="150"/>
                    <a:pt x="176" y="144"/>
                  </a:cubicBezTo>
                  <a:cubicBezTo>
                    <a:pt x="180" y="138"/>
                    <a:pt x="185" y="134"/>
                    <a:pt x="190" y="131"/>
                  </a:cubicBezTo>
                  <a:cubicBezTo>
                    <a:pt x="193" y="129"/>
                    <a:pt x="197" y="127"/>
                    <a:pt x="198" y="125"/>
                  </a:cubicBezTo>
                  <a:cubicBezTo>
                    <a:pt x="198" y="124"/>
                    <a:pt x="195" y="120"/>
                    <a:pt x="194" y="117"/>
                  </a:cubicBezTo>
                  <a:cubicBezTo>
                    <a:pt x="191" y="112"/>
                    <a:pt x="188" y="106"/>
                    <a:pt x="188" y="99"/>
                  </a:cubicBezTo>
                  <a:close/>
                  <a:moveTo>
                    <a:pt x="99" y="152"/>
                  </a:moveTo>
                  <a:cubicBezTo>
                    <a:pt x="69" y="152"/>
                    <a:pt x="45" y="128"/>
                    <a:pt x="45" y="99"/>
                  </a:cubicBezTo>
                  <a:cubicBezTo>
                    <a:pt x="45" y="70"/>
                    <a:pt x="69" y="46"/>
                    <a:pt x="99" y="46"/>
                  </a:cubicBezTo>
                  <a:cubicBezTo>
                    <a:pt x="128" y="46"/>
                    <a:pt x="152" y="70"/>
                    <a:pt x="152" y="99"/>
                  </a:cubicBezTo>
                  <a:cubicBezTo>
                    <a:pt x="152" y="128"/>
                    <a:pt x="128" y="152"/>
                    <a:pt x="99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684">
              <a:extLst>
                <a:ext uri="{FF2B5EF4-FFF2-40B4-BE49-F238E27FC236}">
                  <a16:creationId xmlns:a16="http://schemas.microsoft.com/office/drawing/2014/main" id="{611683C7-FC19-4CC1-977A-AB8A87D4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" y="2816"/>
              <a:ext cx="42" cy="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85">
              <a:extLst>
                <a:ext uri="{FF2B5EF4-FFF2-40B4-BE49-F238E27FC236}">
                  <a16:creationId xmlns:a16="http://schemas.microsoft.com/office/drawing/2014/main" id="{EC18AE27-C5BC-450A-BB5D-45D5A98CB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0" y="2696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75 w 512"/>
                <a:gd name="T11" fmla="*/ 245 h 512"/>
                <a:gd name="T12" fmla="*/ 359 w 512"/>
                <a:gd name="T13" fmla="*/ 263 h 512"/>
                <a:gd name="T14" fmla="*/ 352 w 512"/>
                <a:gd name="T15" fmla="*/ 268 h 512"/>
                <a:gd name="T16" fmla="*/ 351 w 512"/>
                <a:gd name="T17" fmla="*/ 278 h 512"/>
                <a:gd name="T18" fmla="*/ 343 w 512"/>
                <a:gd name="T19" fmla="*/ 300 h 512"/>
                <a:gd name="T20" fmla="*/ 320 w 512"/>
                <a:gd name="T21" fmla="*/ 308 h 512"/>
                <a:gd name="T22" fmla="*/ 320 w 512"/>
                <a:gd name="T23" fmla="*/ 308 h 512"/>
                <a:gd name="T24" fmla="*/ 320 w 512"/>
                <a:gd name="T25" fmla="*/ 416 h 512"/>
                <a:gd name="T26" fmla="*/ 314 w 512"/>
                <a:gd name="T27" fmla="*/ 425 h 512"/>
                <a:gd name="T28" fmla="*/ 309 w 512"/>
                <a:gd name="T29" fmla="*/ 426 h 512"/>
                <a:gd name="T30" fmla="*/ 304 w 512"/>
                <a:gd name="T31" fmla="*/ 425 h 512"/>
                <a:gd name="T32" fmla="*/ 256 w 512"/>
                <a:gd name="T33" fmla="*/ 396 h 512"/>
                <a:gd name="T34" fmla="*/ 208 w 512"/>
                <a:gd name="T35" fmla="*/ 425 h 512"/>
                <a:gd name="T36" fmla="*/ 197 w 512"/>
                <a:gd name="T37" fmla="*/ 425 h 512"/>
                <a:gd name="T38" fmla="*/ 192 w 512"/>
                <a:gd name="T39" fmla="*/ 416 h 512"/>
                <a:gd name="T40" fmla="*/ 192 w 512"/>
                <a:gd name="T41" fmla="*/ 308 h 512"/>
                <a:gd name="T42" fmla="*/ 191 w 512"/>
                <a:gd name="T43" fmla="*/ 308 h 512"/>
                <a:gd name="T44" fmla="*/ 168 w 512"/>
                <a:gd name="T45" fmla="*/ 300 h 512"/>
                <a:gd name="T46" fmla="*/ 161 w 512"/>
                <a:gd name="T47" fmla="*/ 278 h 512"/>
                <a:gd name="T48" fmla="*/ 160 w 512"/>
                <a:gd name="T49" fmla="*/ 268 h 512"/>
                <a:gd name="T50" fmla="*/ 152 w 512"/>
                <a:gd name="T51" fmla="*/ 263 h 512"/>
                <a:gd name="T52" fmla="*/ 136 w 512"/>
                <a:gd name="T53" fmla="*/ 245 h 512"/>
                <a:gd name="T54" fmla="*/ 141 w 512"/>
                <a:gd name="T55" fmla="*/ 222 h 512"/>
                <a:gd name="T56" fmla="*/ 145 w 512"/>
                <a:gd name="T57" fmla="*/ 213 h 512"/>
                <a:gd name="T58" fmla="*/ 141 w 512"/>
                <a:gd name="T59" fmla="*/ 204 h 512"/>
                <a:gd name="T60" fmla="*/ 136 w 512"/>
                <a:gd name="T61" fmla="*/ 181 h 512"/>
                <a:gd name="T62" fmla="*/ 152 w 512"/>
                <a:gd name="T63" fmla="*/ 163 h 512"/>
                <a:gd name="T64" fmla="*/ 160 w 512"/>
                <a:gd name="T65" fmla="*/ 158 h 512"/>
                <a:gd name="T66" fmla="*/ 161 w 512"/>
                <a:gd name="T67" fmla="*/ 148 h 512"/>
                <a:gd name="T68" fmla="*/ 168 w 512"/>
                <a:gd name="T69" fmla="*/ 126 h 512"/>
                <a:gd name="T70" fmla="*/ 191 w 512"/>
                <a:gd name="T71" fmla="*/ 118 h 512"/>
                <a:gd name="T72" fmla="*/ 200 w 512"/>
                <a:gd name="T73" fmla="*/ 117 h 512"/>
                <a:gd name="T74" fmla="*/ 206 w 512"/>
                <a:gd name="T75" fmla="*/ 110 h 512"/>
                <a:gd name="T76" fmla="*/ 224 w 512"/>
                <a:gd name="T77" fmla="*/ 93 h 512"/>
                <a:gd name="T78" fmla="*/ 247 w 512"/>
                <a:gd name="T79" fmla="*/ 99 h 512"/>
                <a:gd name="T80" fmla="*/ 256 w 512"/>
                <a:gd name="T81" fmla="*/ 102 h 512"/>
                <a:gd name="T82" fmla="*/ 264 w 512"/>
                <a:gd name="T83" fmla="*/ 99 h 512"/>
                <a:gd name="T84" fmla="*/ 288 w 512"/>
                <a:gd name="T85" fmla="*/ 93 h 512"/>
                <a:gd name="T86" fmla="*/ 306 w 512"/>
                <a:gd name="T87" fmla="*/ 110 h 512"/>
                <a:gd name="T88" fmla="*/ 311 w 512"/>
                <a:gd name="T89" fmla="*/ 117 h 512"/>
                <a:gd name="T90" fmla="*/ 320 w 512"/>
                <a:gd name="T91" fmla="*/ 118 h 512"/>
                <a:gd name="T92" fmla="*/ 343 w 512"/>
                <a:gd name="T93" fmla="*/ 126 h 512"/>
                <a:gd name="T94" fmla="*/ 351 w 512"/>
                <a:gd name="T95" fmla="*/ 148 h 512"/>
                <a:gd name="T96" fmla="*/ 352 w 512"/>
                <a:gd name="T97" fmla="*/ 158 h 512"/>
                <a:gd name="T98" fmla="*/ 359 w 512"/>
                <a:gd name="T99" fmla="*/ 163 h 512"/>
                <a:gd name="T100" fmla="*/ 375 w 512"/>
                <a:gd name="T101" fmla="*/ 181 h 512"/>
                <a:gd name="T102" fmla="*/ 370 w 512"/>
                <a:gd name="T103" fmla="*/ 204 h 512"/>
                <a:gd name="T104" fmla="*/ 367 w 512"/>
                <a:gd name="T105" fmla="*/ 213 h 512"/>
                <a:gd name="T106" fmla="*/ 370 w 512"/>
                <a:gd name="T107" fmla="*/ 222 h 512"/>
                <a:gd name="T108" fmla="*/ 375 w 512"/>
                <a:gd name="T109" fmla="*/ 24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75" y="245"/>
                  </a:moveTo>
                  <a:cubicBezTo>
                    <a:pt x="373" y="254"/>
                    <a:pt x="365" y="259"/>
                    <a:pt x="359" y="263"/>
                  </a:cubicBezTo>
                  <a:cubicBezTo>
                    <a:pt x="356" y="265"/>
                    <a:pt x="353" y="267"/>
                    <a:pt x="352" y="268"/>
                  </a:cubicBezTo>
                  <a:cubicBezTo>
                    <a:pt x="351" y="270"/>
                    <a:pt x="351" y="274"/>
                    <a:pt x="351" y="278"/>
                  </a:cubicBezTo>
                  <a:cubicBezTo>
                    <a:pt x="350" y="285"/>
                    <a:pt x="350" y="294"/>
                    <a:pt x="343" y="300"/>
                  </a:cubicBezTo>
                  <a:cubicBezTo>
                    <a:pt x="337" y="307"/>
                    <a:pt x="328" y="307"/>
                    <a:pt x="320" y="308"/>
                  </a:cubicBezTo>
                  <a:cubicBezTo>
                    <a:pt x="320" y="308"/>
                    <a:pt x="320" y="308"/>
                    <a:pt x="320" y="308"/>
                  </a:cubicBezTo>
                  <a:cubicBezTo>
                    <a:pt x="320" y="416"/>
                    <a:pt x="320" y="416"/>
                    <a:pt x="320" y="416"/>
                  </a:cubicBezTo>
                  <a:cubicBezTo>
                    <a:pt x="320" y="420"/>
                    <a:pt x="318" y="423"/>
                    <a:pt x="314" y="425"/>
                  </a:cubicBezTo>
                  <a:cubicBezTo>
                    <a:pt x="313" y="426"/>
                    <a:pt x="311" y="426"/>
                    <a:pt x="309" y="426"/>
                  </a:cubicBezTo>
                  <a:cubicBezTo>
                    <a:pt x="307" y="426"/>
                    <a:pt x="305" y="426"/>
                    <a:pt x="304" y="425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08" y="425"/>
                    <a:pt x="208" y="425"/>
                    <a:pt x="208" y="425"/>
                  </a:cubicBezTo>
                  <a:cubicBezTo>
                    <a:pt x="205" y="427"/>
                    <a:pt x="200" y="427"/>
                    <a:pt x="197" y="425"/>
                  </a:cubicBezTo>
                  <a:cubicBezTo>
                    <a:pt x="194" y="423"/>
                    <a:pt x="192" y="420"/>
                    <a:pt x="192" y="416"/>
                  </a:cubicBezTo>
                  <a:cubicBezTo>
                    <a:pt x="192" y="308"/>
                    <a:pt x="192" y="308"/>
                    <a:pt x="192" y="308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84" y="307"/>
                    <a:pt x="175" y="307"/>
                    <a:pt x="168" y="300"/>
                  </a:cubicBezTo>
                  <a:cubicBezTo>
                    <a:pt x="162" y="294"/>
                    <a:pt x="161" y="285"/>
                    <a:pt x="161" y="278"/>
                  </a:cubicBezTo>
                  <a:cubicBezTo>
                    <a:pt x="161" y="274"/>
                    <a:pt x="160" y="270"/>
                    <a:pt x="160" y="268"/>
                  </a:cubicBezTo>
                  <a:cubicBezTo>
                    <a:pt x="159" y="267"/>
                    <a:pt x="155" y="265"/>
                    <a:pt x="152" y="263"/>
                  </a:cubicBezTo>
                  <a:cubicBezTo>
                    <a:pt x="146" y="259"/>
                    <a:pt x="139" y="254"/>
                    <a:pt x="136" y="245"/>
                  </a:cubicBezTo>
                  <a:cubicBezTo>
                    <a:pt x="134" y="236"/>
                    <a:pt x="138" y="228"/>
                    <a:pt x="141" y="222"/>
                  </a:cubicBezTo>
                  <a:cubicBezTo>
                    <a:pt x="143" y="219"/>
                    <a:pt x="145" y="215"/>
                    <a:pt x="145" y="213"/>
                  </a:cubicBezTo>
                  <a:cubicBezTo>
                    <a:pt x="145" y="211"/>
                    <a:pt x="143" y="207"/>
                    <a:pt x="141" y="204"/>
                  </a:cubicBezTo>
                  <a:cubicBezTo>
                    <a:pt x="138" y="198"/>
                    <a:pt x="134" y="190"/>
                    <a:pt x="136" y="181"/>
                  </a:cubicBezTo>
                  <a:cubicBezTo>
                    <a:pt x="139" y="172"/>
                    <a:pt x="146" y="167"/>
                    <a:pt x="152" y="163"/>
                  </a:cubicBezTo>
                  <a:cubicBezTo>
                    <a:pt x="155" y="161"/>
                    <a:pt x="159" y="159"/>
                    <a:pt x="160" y="158"/>
                  </a:cubicBezTo>
                  <a:cubicBezTo>
                    <a:pt x="160" y="156"/>
                    <a:pt x="161" y="152"/>
                    <a:pt x="161" y="148"/>
                  </a:cubicBezTo>
                  <a:cubicBezTo>
                    <a:pt x="161" y="141"/>
                    <a:pt x="162" y="132"/>
                    <a:pt x="168" y="126"/>
                  </a:cubicBezTo>
                  <a:cubicBezTo>
                    <a:pt x="175" y="119"/>
                    <a:pt x="184" y="119"/>
                    <a:pt x="191" y="118"/>
                  </a:cubicBezTo>
                  <a:cubicBezTo>
                    <a:pt x="194" y="118"/>
                    <a:pt x="199" y="118"/>
                    <a:pt x="200" y="117"/>
                  </a:cubicBezTo>
                  <a:cubicBezTo>
                    <a:pt x="202" y="116"/>
                    <a:pt x="204" y="112"/>
                    <a:pt x="206" y="110"/>
                  </a:cubicBezTo>
                  <a:cubicBezTo>
                    <a:pt x="210" y="104"/>
                    <a:pt x="215" y="96"/>
                    <a:pt x="224" y="93"/>
                  </a:cubicBezTo>
                  <a:cubicBezTo>
                    <a:pt x="232" y="91"/>
                    <a:pt x="240" y="95"/>
                    <a:pt x="247" y="99"/>
                  </a:cubicBezTo>
                  <a:cubicBezTo>
                    <a:pt x="250" y="100"/>
                    <a:pt x="254" y="102"/>
                    <a:pt x="256" y="102"/>
                  </a:cubicBezTo>
                  <a:cubicBezTo>
                    <a:pt x="257" y="102"/>
                    <a:pt x="262" y="100"/>
                    <a:pt x="264" y="99"/>
                  </a:cubicBezTo>
                  <a:cubicBezTo>
                    <a:pt x="271" y="95"/>
                    <a:pt x="279" y="91"/>
                    <a:pt x="288" y="93"/>
                  </a:cubicBezTo>
                  <a:cubicBezTo>
                    <a:pt x="297" y="96"/>
                    <a:pt x="302" y="104"/>
                    <a:pt x="306" y="110"/>
                  </a:cubicBezTo>
                  <a:cubicBezTo>
                    <a:pt x="307" y="112"/>
                    <a:pt x="310" y="116"/>
                    <a:pt x="311" y="117"/>
                  </a:cubicBezTo>
                  <a:cubicBezTo>
                    <a:pt x="313" y="118"/>
                    <a:pt x="317" y="118"/>
                    <a:pt x="320" y="118"/>
                  </a:cubicBezTo>
                  <a:cubicBezTo>
                    <a:pt x="328" y="119"/>
                    <a:pt x="337" y="119"/>
                    <a:pt x="343" y="126"/>
                  </a:cubicBezTo>
                  <a:cubicBezTo>
                    <a:pt x="350" y="132"/>
                    <a:pt x="350" y="141"/>
                    <a:pt x="351" y="148"/>
                  </a:cubicBezTo>
                  <a:cubicBezTo>
                    <a:pt x="351" y="152"/>
                    <a:pt x="351" y="156"/>
                    <a:pt x="352" y="158"/>
                  </a:cubicBezTo>
                  <a:cubicBezTo>
                    <a:pt x="353" y="159"/>
                    <a:pt x="356" y="161"/>
                    <a:pt x="359" y="163"/>
                  </a:cubicBezTo>
                  <a:cubicBezTo>
                    <a:pt x="365" y="167"/>
                    <a:pt x="373" y="172"/>
                    <a:pt x="375" y="181"/>
                  </a:cubicBezTo>
                  <a:cubicBezTo>
                    <a:pt x="378" y="190"/>
                    <a:pt x="373" y="198"/>
                    <a:pt x="370" y="204"/>
                  </a:cubicBezTo>
                  <a:cubicBezTo>
                    <a:pt x="369" y="207"/>
                    <a:pt x="367" y="211"/>
                    <a:pt x="367" y="213"/>
                  </a:cubicBezTo>
                  <a:cubicBezTo>
                    <a:pt x="367" y="215"/>
                    <a:pt x="369" y="219"/>
                    <a:pt x="370" y="222"/>
                  </a:cubicBezTo>
                  <a:cubicBezTo>
                    <a:pt x="373" y="228"/>
                    <a:pt x="378" y="236"/>
                    <a:pt x="375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" name="Freeform 746">
            <a:extLst>
              <a:ext uri="{FF2B5EF4-FFF2-40B4-BE49-F238E27FC236}">
                <a16:creationId xmlns:a16="http://schemas.microsoft.com/office/drawing/2014/main" id="{7226E81C-79E5-471F-9133-A0B8CCC3AD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5176" y="1908522"/>
            <a:ext cx="528212" cy="528212"/>
          </a:xfrm>
          <a:custGeom>
            <a:avLst/>
            <a:gdLst>
              <a:gd name="T0" fmla="*/ 324 w 512"/>
              <a:gd name="T1" fmla="*/ 223 h 512"/>
              <a:gd name="T2" fmla="*/ 394 w 512"/>
              <a:gd name="T3" fmla="*/ 188 h 512"/>
              <a:gd name="T4" fmla="*/ 394 w 512"/>
              <a:gd name="T5" fmla="*/ 324 h 512"/>
              <a:gd name="T6" fmla="*/ 324 w 512"/>
              <a:gd name="T7" fmla="*/ 289 h 512"/>
              <a:gd name="T8" fmla="*/ 314 w 512"/>
              <a:gd name="T9" fmla="*/ 289 h 512"/>
              <a:gd name="T10" fmla="*/ 309 w 512"/>
              <a:gd name="T11" fmla="*/ 298 h 512"/>
              <a:gd name="T12" fmla="*/ 309 w 512"/>
              <a:gd name="T13" fmla="*/ 352 h 512"/>
              <a:gd name="T14" fmla="*/ 117 w 512"/>
              <a:gd name="T15" fmla="*/ 352 h 512"/>
              <a:gd name="T16" fmla="*/ 117 w 512"/>
              <a:gd name="T17" fmla="*/ 160 h 512"/>
              <a:gd name="T18" fmla="*/ 309 w 512"/>
              <a:gd name="T19" fmla="*/ 160 h 512"/>
              <a:gd name="T20" fmla="*/ 309 w 512"/>
              <a:gd name="T21" fmla="*/ 213 h 512"/>
              <a:gd name="T22" fmla="*/ 314 w 512"/>
              <a:gd name="T23" fmla="*/ 222 h 512"/>
              <a:gd name="T24" fmla="*/ 324 w 512"/>
              <a:gd name="T25" fmla="*/ 223 h 512"/>
              <a:gd name="T26" fmla="*/ 512 w 512"/>
              <a:gd name="T27" fmla="*/ 256 h 512"/>
              <a:gd name="T28" fmla="*/ 256 w 512"/>
              <a:gd name="T29" fmla="*/ 512 h 512"/>
              <a:gd name="T30" fmla="*/ 0 w 512"/>
              <a:gd name="T31" fmla="*/ 256 h 512"/>
              <a:gd name="T32" fmla="*/ 256 w 512"/>
              <a:gd name="T33" fmla="*/ 0 h 512"/>
              <a:gd name="T34" fmla="*/ 512 w 512"/>
              <a:gd name="T35" fmla="*/ 256 h 512"/>
              <a:gd name="T36" fmla="*/ 416 w 512"/>
              <a:gd name="T37" fmla="*/ 170 h 512"/>
              <a:gd name="T38" fmla="*/ 411 w 512"/>
              <a:gd name="T39" fmla="*/ 161 h 512"/>
              <a:gd name="T40" fmla="*/ 400 w 512"/>
              <a:gd name="T41" fmla="*/ 161 h 512"/>
              <a:gd name="T42" fmla="*/ 330 w 512"/>
              <a:gd name="T43" fmla="*/ 196 h 512"/>
              <a:gd name="T44" fmla="*/ 330 w 512"/>
              <a:gd name="T45" fmla="*/ 149 h 512"/>
              <a:gd name="T46" fmla="*/ 320 w 512"/>
              <a:gd name="T47" fmla="*/ 138 h 512"/>
              <a:gd name="T48" fmla="*/ 106 w 512"/>
              <a:gd name="T49" fmla="*/ 138 h 512"/>
              <a:gd name="T50" fmla="*/ 96 w 512"/>
              <a:gd name="T51" fmla="*/ 149 h 512"/>
              <a:gd name="T52" fmla="*/ 96 w 512"/>
              <a:gd name="T53" fmla="*/ 362 h 512"/>
              <a:gd name="T54" fmla="*/ 106 w 512"/>
              <a:gd name="T55" fmla="*/ 373 h 512"/>
              <a:gd name="T56" fmla="*/ 320 w 512"/>
              <a:gd name="T57" fmla="*/ 373 h 512"/>
              <a:gd name="T58" fmla="*/ 330 w 512"/>
              <a:gd name="T59" fmla="*/ 362 h 512"/>
              <a:gd name="T60" fmla="*/ 330 w 512"/>
              <a:gd name="T61" fmla="*/ 316 h 512"/>
              <a:gd name="T62" fmla="*/ 400 w 512"/>
              <a:gd name="T63" fmla="*/ 351 h 512"/>
              <a:gd name="T64" fmla="*/ 411 w 512"/>
              <a:gd name="T65" fmla="*/ 350 h 512"/>
              <a:gd name="T66" fmla="*/ 416 w 512"/>
              <a:gd name="T67" fmla="*/ 341 h 512"/>
              <a:gd name="T68" fmla="*/ 416 w 512"/>
              <a:gd name="T69" fmla="*/ 17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324" y="223"/>
                </a:moveTo>
                <a:cubicBezTo>
                  <a:pt x="394" y="188"/>
                  <a:pt x="394" y="188"/>
                  <a:pt x="394" y="188"/>
                </a:cubicBezTo>
                <a:cubicBezTo>
                  <a:pt x="394" y="324"/>
                  <a:pt x="394" y="324"/>
                  <a:pt x="394" y="324"/>
                </a:cubicBezTo>
                <a:cubicBezTo>
                  <a:pt x="324" y="289"/>
                  <a:pt x="324" y="289"/>
                  <a:pt x="324" y="289"/>
                </a:cubicBezTo>
                <a:cubicBezTo>
                  <a:pt x="321" y="287"/>
                  <a:pt x="317" y="287"/>
                  <a:pt x="314" y="289"/>
                </a:cubicBezTo>
                <a:cubicBezTo>
                  <a:pt x="311" y="291"/>
                  <a:pt x="309" y="295"/>
                  <a:pt x="309" y="298"/>
                </a:cubicBezTo>
                <a:cubicBezTo>
                  <a:pt x="309" y="352"/>
                  <a:pt x="309" y="352"/>
                  <a:pt x="309" y="352"/>
                </a:cubicBezTo>
                <a:cubicBezTo>
                  <a:pt x="117" y="352"/>
                  <a:pt x="117" y="352"/>
                  <a:pt x="117" y="352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309" y="160"/>
                  <a:pt x="309" y="160"/>
                  <a:pt x="309" y="160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7"/>
                  <a:pt x="311" y="220"/>
                  <a:pt x="314" y="222"/>
                </a:cubicBezTo>
                <a:cubicBezTo>
                  <a:pt x="317" y="224"/>
                  <a:pt x="321" y="224"/>
                  <a:pt x="324" y="22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170"/>
                </a:moveTo>
                <a:cubicBezTo>
                  <a:pt x="416" y="167"/>
                  <a:pt x="414" y="163"/>
                  <a:pt x="411" y="161"/>
                </a:cubicBezTo>
                <a:cubicBezTo>
                  <a:pt x="407" y="159"/>
                  <a:pt x="404" y="159"/>
                  <a:pt x="400" y="161"/>
                </a:cubicBezTo>
                <a:cubicBezTo>
                  <a:pt x="330" y="196"/>
                  <a:pt x="330" y="196"/>
                  <a:pt x="330" y="196"/>
                </a:cubicBezTo>
                <a:cubicBezTo>
                  <a:pt x="330" y="149"/>
                  <a:pt x="330" y="149"/>
                  <a:pt x="330" y="149"/>
                </a:cubicBezTo>
                <a:cubicBezTo>
                  <a:pt x="330" y="143"/>
                  <a:pt x="326" y="138"/>
                  <a:pt x="320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6" y="368"/>
                  <a:pt x="100" y="373"/>
                  <a:pt x="106" y="373"/>
                </a:cubicBezTo>
                <a:cubicBezTo>
                  <a:pt x="320" y="373"/>
                  <a:pt x="320" y="373"/>
                  <a:pt x="320" y="373"/>
                </a:cubicBezTo>
                <a:cubicBezTo>
                  <a:pt x="326" y="373"/>
                  <a:pt x="330" y="368"/>
                  <a:pt x="330" y="362"/>
                </a:cubicBezTo>
                <a:cubicBezTo>
                  <a:pt x="330" y="316"/>
                  <a:pt x="330" y="316"/>
                  <a:pt x="330" y="316"/>
                </a:cubicBezTo>
                <a:cubicBezTo>
                  <a:pt x="400" y="351"/>
                  <a:pt x="400" y="351"/>
                  <a:pt x="400" y="351"/>
                </a:cubicBezTo>
                <a:cubicBezTo>
                  <a:pt x="404" y="352"/>
                  <a:pt x="407" y="352"/>
                  <a:pt x="411" y="350"/>
                </a:cubicBezTo>
                <a:cubicBezTo>
                  <a:pt x="414" y="348"/>
                  <a:pt x="416" y="345"/>
                  <a:pt x="416" y="341"/>
                </a:cubicBezTo>
                <a:lnTo>
                  <a:pt x="416" y="170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65">
            <a:extLst>
              <a:ext uri="{FF2B5EF4-FFF2-40B4-BE49-F238E27FC236}">
                <a16:creationId xmlns:a16="http://schemas.microsoft.com/office/drawing/2014/main" id="{F1F06779-CA6E-428D-8A2A-08A94E3534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85573" y="1908522"/>
            <a:ext cx="528212" cy="528212"/>
          </a:xfrm>
          <a:custGeom>
            <a:avLst/>
            <a:gdLst>
              <a:gd name="T0" fmla="*/ 160 w 512"/>
              <a:gd name="T1" fmla="*/ 384 h 512"/>
              <a:gd name="T2" fmla="*/ 352 w 512"/>
              <a:gd name="T3" fmla="*/ 384 h 512"/>
              <a:gd name="T4" fmla="*/ 352 w 512"/>
              <a:gd name="T5" fmla="*/ 128 h 512"/>
              <a:gd name="T6" fmla="*/ 160 w 512"/>
              <a:gd name="T7" fmla="*/ 128 h 512"/>
              <a:gd name="T8" fmla="*/ 160 w 512"/>
              <a:gd name="T9" fmla="*/ 384 h 512"/>
              <a:gd name="T10" fmla="*/ 256 w 512"/>
              <a:gd name="T11" fmla="*/ 363 h 512"/>
              <a:gd name="T12" fmla="*/ 245 w 512"/>
              <a:gd name="T13" fmla="*/ 352 h 512"/>
              <a:gd name="T14" fmla="*/ 256 w 512"/>
              <a:gd name="T15" fmla="*/ 342 h 512"/>
              <a:gd name="T16" fmla="*/ 267 w 512"/>
              <a:gd name="T17" fmla="*/ 352 h 512"/>
              <a:gd name="T18" fmla="*/ 256 w 512"/>
              <a:gd name="T19" fmla="*/ 363 h 512"/>
              <a:gd name="T20" fmla="*/ 171 w 512"/>
              <a:gd name="T21" fmla="*/ 150 h 512"/>
              <a:gd name="T22" fmla="*/ 181 w 512"/>
              <a:gd name="T23" fmla="*/ 139 h 512"/>
              <a:gd name="T24" fmla="*/ 331 w 512"/>
              <a:gd name="T25" fmla="*/ 139 h 512"/>
              <a:gd name="T26" fmla="*/ 341 w 512"/>
              <a:gd name="T27" fmla="*/ 150 h 512"/>
              <a:gd name="T28" fmla="*/ 341 w 512"/>
              <a:gd name="T29" fmla="*/ 310 h 512"/>
              <a:gd name="T30" fmla="*/ 331 w 512"/>
              <a:gd name="T31" fmla="*/ 320 h 512"/>
              <a:gd name="T32" fmla="*/ 181 w 512"/>
              <a:gd name="T33" fmla="*/ 320 h 512"/>
              <a:gd name="T34" fmla="*/ 171 w 512"/>
              <a:gd name="T35" fmla="*/ 310 h 512"/>
              <a:gd name="T36" fmla="*/ 171 w 512"/>
              <a:gd name="T37" fmla="*/ 150 h 512"/>
              <a:gd name="T38" fmla="*/ 320 w 512"/>
              <a:gd name="T39" fmla="*/ 299 h 512"/>
              <a:gd name="T40" fmla="*/ 192 w 512"/>
              <a:gd name="T41" fmla="*/ 299 h 512"/>
              <a:gd name="T42" fmla="*/ 192 w 512"/>
              <a:gd name="T43" fmla="*/ 160 h 512"/>
              <a:gd name="T44" fmla="*/ 320 w 512"/>
              <a:gd name="T45" fmla="*/ 160 h 512"/>
              <a:gd name="T46" fmla="*/ 320 w 512"/>
              <a:gd name="T47" fmla="*/ 299 h 512"/>
              <a:gd name="T48" fmla="*/ 256 w 512"/>
              <a:gd name="T49" fmla="*/ 0 h 512"/>
              <a:gd name="T50" fmla="*/ 0 w 512"/>
              <a:gd name="T51" fmla="*/ 256 h 512"/>
              <a:gd name="T52" fmla="*/ 256 w 512"/>
              <a:gd name="T53" fmla="*/ 512 h 512"/>
              <a:gd name="T54" fmla="*/ 512 w 512"/>
              <a:gd name="T55" fmla="*/ 256 h 512"/>
              <a:gd name="T56" fmla="*/ 256 w 512"/>
              <a:gd name="T57" fmla="*/ 0 h 512"/>
              <a:gd name="T58" fmla="*/ 373 w 512"/>
              <a:gd name="T59" fmla="*/ 395 h 512"/>
              <a:gd name="T60" fmla="*/ 363 w 512"/>
              <a:gd name="T61" fmla="*/ 406 h 512"/>
              <a:gd name="T62" fmla="*/ 149 w 512"/>
              <a:gd name="T63" fmla="*/ 406 h 512"/>
              <a:gd name="T64" fmla="*/ 139 w 512"/>
              <a:gd name="T65" fmla="*/ 395 h 512"/>
              <a:gd name="T66" fmla="*/ 139 w 512"/>
              <a:gd name="T67" fmla="*/ 118 h 512"/>
              <a:gd name="T68" fmla="*/ 149 w 512"/>
              <a:gd name="T69" fmla="*/ 107 h 512"/>
              <a:gd name="T70" fmla="*/ 363 w 512"/>
              <a:gd name="T71" fmla="*/ 107 h 512"/>
              <a:gd name="T72" fmla="*/ 373 w 512"/>
              <a:gd name="T73" fmla="*/ 118 h 512"/>
              <a:gd name="T74" fmla="*/ 373 w 512"/>
              <a:gd name="T75" fmla="*/ 39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160" y="384"/>
                </a:moveTo>
                <a:cubicBezTo>
                  <a:pt x="352" y="384"/>
                  <a:pt x="352" y="384"/>
                  <a:pt x="352" y="384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384"/>
                </a:lnTo>
                <a:close/>
                <a:moveTo>
                  <a:pt x="256" y="363"/>
                </a:moveTo>
                <a:cubicBezTo>
                  <a:pt x="250" y="363"/>
                  <a:pt x="245" y="358"/>
                  <a:pt x="245" y="352"/>
                </a:cubicBezTo>
                <a:cubicBezTo>
                  <a:pt x="245" y="346"/>
                  <a:pt x="250" y="342"/>
                  <a:pt x="256" y="342"/>
                </a:cubicBezTo>
                <a:cubicBezTo>
                  <a:pt x="262" y="342"/>
                  <a:pt x="267" y="346"/>
                  <a:pt x="267" y="352"/>
                </a:cubicBezTo>
                <a:cubicBezTo>
                  <a:pt x="267" y="358"/>
                  <a:pt x="262" y="363"/>
                  <a:pt x="256" y="363"/>
                </a:cubicBezTo>
                <a:close/>
                <a:moveTo>
                  <a:pt x="171" y="150"/>
                </a:moveTo>
                <a:cubicBezTo>
                  <a:pt x="171" y="144"/>
                  <a:pt x="175" y="139"/>
                  <a:pt x="181" y="139"/>
                </a:cubicBezTo>
                <a:cubicBezTo>
                  <a:pt x="331" y="139"/>
                  <a:pt x="331" y="139"/>
                  <a:pt x="331" y="139"/>
                </a:cubicBezTo>
                <a:cubicBezTo>
                  <a:pt x="337" y="139"/>
                  <a:pt x="341" y="144"/>
                  <a:pt x="341" y="150"/>
                </a:cubicBezTo>
                <a:cubicBezTo>
                  <a:pt x="341" y="310"/>
                  <a:pt x="341" y="310"/>
                  <a:pt x="341" y="310"/>
                </a:cubicBezTo>
                <a:cubicBezTo>
                  <a:pt x="341" y="316"/>
                  <a:pt x="337" y="320"/>
                  <a:pt x="331" y="320"/>
                </a:cubicBezTo>
                <a:cubicBezTo>
                  <a:pt x="181" y="320"/>
                  <a:pt x="181" y="320"/>
                  <a:pt x="181" y="320"/>
                </a:cubicBezTo>
                <a:cubicBezTo>
                  <a:pt x="175" y="320"/>
                  <a:pt x="171" y="316"/>
                  <a:pt x="171" y="310"/>
                </a:cubicBezTo>
                <a:lnTo>
                  <a:pt x="171" y="150"/>
                </a:lnTo>
                <a:close/>
                <a:moveTo>
                  <a:pt x="320" y="299"/>
                </a:moveTo>
                <a:cubicBezTo>
                  <a:pt x="192" y="299"/>
                  <a:pt x="192" y="299"/>
                  <a:pt x="192" y="299"/>
                </a:cubicBezTo>
                <a:cubicBezTo>
                  <a:pt x="192" y="160"/>
                  <a:pt x="192" y="160"/>
                  <a:pt x="192" y="160"/>
                </a:cubicBezTo>
                <a:cubicBezTo>
                  <a:pt x="320" y="160"/>
                  <a:pt x="320" y="160"/>
                  <a:pt x="320" y="160"/>
                </a:cubicBezTo>
                <a:lnTo>
                  <a:pt x="320" y="299"/>
                </a:lnTo>
                <a:close/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8"/>
                  <a:pt x="115" y="512"/>
                  <a:pt x="256" y="512"/>
                </a:cubicBezTo>
                <a:cubicBezTo>
                  <a:pt x="397" y="512"/>
                  <a:pt x="512" y="398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373" y="395"/>
                </a:moveTo>
                <a:cubicBezTo>
                  <a:pt x="373" y="401"/>
                  <a:pt x="369" y="406"/>
                  <a:pt x="363" y="406"/>
                </a:cubicBezTo>
                <a:cubicBezTo>
                  <a:pt x="149" y="406"/>
                  <a:pt x="149" y="406"/>
                  <a:pt x="149" y="406"/>
                </a:cubicBezTo>
                <a:cubicBezTo>
                  <a:pt x="143" y="406"/>
                  <a:pt x="139" y="401"/>
                  <a:pt x="139" y="395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2"/>
                  <a:pt x="143" y="107"/>
                  <a:pt x="149" y="107"/>
                </a:cubicBezTo>
                <a:cubicBezTo>
                  <a:pt x="363" y="107"/>
                  <a:pt x="363" y="107"/>
                  <a:pt x="363" y="107"/>
                </a:cubicBezTo>
                <a:cubicBezTo>
                  <a:pt x="369" y="107"/>
                  <a:pt x="373" y="112"/>
                  <a:pt x="373" y="118"/>
                </a:cubicBezTo>
                <a:lnTo>
                  <a:pt x="373" y="395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45721A04-685B-4A20-A557-A6A93A0EB0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48102" y="3685968"/>
            <a:ext cx="528514" cy="526246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51 w 512"/>
              <a:gd name="T11" fmla="*/ 394 h 512"/>
              <a:gd name="T12" fmla="*/ 338 w 512"/>
              <a:gd name="T13" fmla="*/ 393 h 512"/>
              <a:gd name="T14" fmla="*/ 195 w 512"/>
              <a:gd name="T15" fmla="*/ 316 h 512"/>
              <a:gd name="T16" fmla="*/ 119 w 512"/>
              <a:gd name="T17" fmla="*/ 173 h 512"/>
              <a:gd name="T18" fmla="*/ 131 w 512"/>
              <a:gd name="T19" fmla="*/ 132 h 512"/>
              <a:gd name="T20" fmla="*/ 133 w 512"/>
              <a:gd name="T21" fmla="*/ 129 h 512"/>
              <a:gd name="T22" fmla="*/ 160 w 512"/>
              <a:gd name="T23" fmla="*/ 107 h 512"/>
              <a:gd name="T24" fmla="*/ 160 w 512"/>
              <a:gd name="T25" fmla="*/ 107 h 512"/>
              <a:gd name="T26" fmla="*/ 189 w 512"/>
              <a:gd name="T27" fmla="*/ 115 h 512"/>
              <a:gd name="T28" fmla="*/ 238 w 512"/>
              <a:gd name="T29" fmla="*/ 177 h 512"/>
              <a:gd name="T30" fmla="*/ 236 w 512"/>
              <a:gd name="T31" fmla="*/ 186 h 512"/>
              <a:gd name="T32" fmla="*/ 212 w 512"/>
              <a:gd name="T33" fmla="*/ 210 h 512"/>
              <a:gd name="T34" fmla="*/ 219 w 512"/>
              <a:gd name="T35" fmla="*/ 222 h 512"/>
              <a:gd name="T36" fmla="*/ 251 w 512"/>
              <a:gd name="T37" fmla="*/ 261 h 512"/>
              <a:gd name="T38" fmla="*/ 290 w 512"/>
              <a:gd name="T39" fmla="*/ 292 h 512"/>
              <a:gd name="T40" fmla="*/ 302 w 512"/>
              <a:gd name="T41" fmla="*/ 299 h 512"/>
              <a:gd name="T42" fmla="*/ 326 w 512"/>
              <a:gd name="T43" fmla="*/ 276 h 512"/>
              <a:gd name="T44" fmla="*/ 335 w 512"/>
              <a:gd name="T45" fmla="*/ 273 h 512"/>
              <a:gd name="T46" fmla="*/ 397 w 512"/>
              <a:gd name="T47" fmla="*/ 322 h 512"/>
              <a:gd name="T48" fmla="*/ 404 w 512"/>
              <a:gd name="T49" fmla="*/ 350 h 512"/>
              <a:gd name="T50" fmla="*/ 404 w 512"/>
              <a:gd name="T51" fmla="*/ 350 h 512"/>
              <a:gd name="T52" fmla="*/ 382 w 512"/>
              <a:gd name="T53" fmla="*/ 378 h 512"/>
              <a:gd name="T54" fmla="*/ 379 w 512"/>
              <a:gd name="T55" fmla="*/ 381 h 512"/>
              <a:gd name="T56" fmla="*/ 351 w 512"/>
              <a:gd name="T57" fmla="*/ 394 h 512"/>
              <a:gd name="T58" fmla="*/ 166 w 512"/>
              <a:gd name="T59" fmla="*/ 128 h 512"/>
              <a:gd name="T60" fmla="*/ 149 w 512"/>
              <a:gd name="T61" fmla="*/ 144 h 512"/>
              <a:gd name="T62" fmla="*/ 146 w 512"/>
              <a:gd name="T63" fmla="*/ 147 h 512"/>
              <a:gd name="T64" fmla="*/ 140 w 512"/>
              <a:gd name="T65" fmla="*/ 169 h 512"/>
              <a:gd name="T66" fmla="*/ 140 w 512"/>
              <a:gd name="T67" fmla="*/ 171 h 512"/>
              <a:gd name="T68" fmla="*/ 210 w 512"/>
              <a:gd name="T69" fmla="*/ 301 h 512"/>
              <a:gd name="T70" fmla="*/ 341 w 512"/>
              <a:gd name="T71" fmla="*/ 372 h 512"/>
              <a:gd name="T72" fmla="*/ 342 w 512"/>
              <a:gd name="T73" fmla="*/ 372 h 512"/>
              <a:gd name="T74" fmla="*/ 364 w 512"/>
              <a:gd name="T75" fmla="*/ 365 h 512"/>
              <a:gd name="T76" fmla="*/ 368 w 512"/>
              <a:gd name="T77" fmla="*/ 362 h 512"/>
              <a:gd name="T78" fmla="*/ 383 w 512"/>
              <a:gd name="T79" fmla="*/ 346 h 512"/>
              <a:gd name="T80" fmla="*/ 337 w 512"/>
              <a:gd name="T81" fmla="*/ 295 h 512"/>
              <a:gd name="T82" fmla="*/ 311 w 512"/>
              <a:gd name="T83" fmla="*/ 321 h 512"/>
              <a:gd name="T84" fmla="*/ 297 w 512"/>
              <a:gd name="T85" fmla="*/ 322 h 512"/>
              <a:gd name="T86" fmla="*/ 279 w 512"/>
              <a:gd name="T87" fmla="*/ 310 h 512"/>
              <a:gd name="T88" fmla="*/ 235 w 512"/>
              <a:gd name="T89" fmla="*/ 276 h 512"/>
              <a:gd name="T90" fmla="*/ 201 w 512"/>
              <a:gd name="T91" fmla="*/ 233 h 512"/>
              <a:gd name="T92" fmla="*/ 189 w 512"/>
              <a:gd name="T93" fmla="*/ 214 h 512"/>
              <a:gd name="T94" fmla="*/ 191 w 512"/>
              <a:gd name="T95" fmla="*/ 201 h 512"/>
              <a:gd name="T96" fmla="*/ 217 w 512"/>
              <a:gd name="T97" fmla="*/ 175 h 512"/>
              <a:gd name="T98" fmla="*/ 166 w 512"/>
              <a:gd name="T99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51" y="394"/>
                </a:moveTo>
                <a:cubicBezTo>
                  <a:pt x="347" y="394"/>
                  <a:pt x="343" y="394"/>
                  <a:pt x="338" y="393"/>
                </a:cubicBezTo>
                <a:cubicBezTo>
                  <a:pt x="329" y="392"/>
                  <a:pt x="257" y="381"/>
                  <a:pt x="195" y="316"/>
                </a:cubicBezTo>
                <a:cubicBezTo>
                  <a:pt x="130" y="254"/>
                  <a:pt x="120" y="182"/>
                  <a:pt x="119" y="173"/>
                </a:cubicBezTo>
                <a:cubicBezTo>
                  <a:pt x="113" y="150"/>
                  <a:pt x="122" y="141"/>
                  <a:pt x="131" y="132"/>
                </a:cubicBezTo>
                <a:cubicBezTo>
                  <a:pt x="133" y="129"/>
                  <a:pt x="133" y="129"/>
                  <a:pt x="133" y="129"/>
                </a:cubicBezTo>
                <a:cubicBezTo>
                  <a:pt x="143" y="119"/>
                  <a:pt x="149" y="110"/>
                  <a:pt x="160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0" y="106"/>
                  <a:pt x="171" y="106"/>
                  <a:pt x="189" y="115"/>
                </a:cubicBezTo>
                <a:cubicBezTo>
                  <a:pt x="216" y="129"/>
                  <a:pt x="234" y="151"/>
                  <a:pt x="238" y="177"/>
                </a:cubicBezTo>
                <a:cubicBezTo>
                  <a:pt x="239" y="180"/>
                  <a:pt x="238" y="183"/>
                  <a:pt x="236" y="186"/>
                </a:cubicBezTo>
                <a:cubicBezTo>
                  <a:pt x="212" y="210"/>
                  <a:pt x="212" y="210"/>
                  <a:pt x="212" y="210"/>
                </a:cubicBezTo>
                <a:cubicBezTo>
                  <a:pt x="215" y="214"/>
                  <a:pt x="217" y="218"/>
                  <a:pt x="219" y="222"/>
                </a:cubicBezTo>
                <a:cubicBezTo>
                  <a:pt x="227" y="233"/>
                  <a:pt x="232" y="242"/>
                  <a:pt x="251" y="261"/>
                </a:cubicBezTo>
                <a:cubicBezTo>
                  <a:pt x="269" y="280"/>
                  <a:pt x="278" y="285"/>
                  <a:pt x="290" y="292"/>
                </a:cubicBezTo>
                <a:cubicBezTo>
                  <a:pt x="293" y="294"/>
                  <a:pt x="297" y="297"/>
                  <a:pt x="302" y="299"/>
                </a:cubicBezTo>
                <a:cubicBezTo>
                  <a:pt x="326" y="276"/>
                  <a:pt x="326" y="276"/>
                  <a:pt x="326" y="276"/>
                </a:cubicBezTo>
                <a:cubicBezTo>
                  <a:pt x="328" y="273"/>
                  <a:pt x="331" y="272"/>
                  <a:pt x="335" y="273"/>
                </a:cubicBezTo>
                <a:cubicBezTo>
                  <a:pt x="361" y="276"/>
                  <a:pt x="383" y="294"/>
                  <a:pt x="397" y="322"/>
                </a:cubicBezTo>
                <a:cubicBezTo>
                  <a:pt x="403" y="335"/>
                  <a:pt x="406" y="345"/>
                  <a:pt x="404" y="350"/>
                </a:cubicBezTo>
                <a:cubicBezTo>
                  <a:pt x="404" y="350"/>
                  <a:pt x="404" y="350"/>
                  <a:pt x="404" y="350"/>
                </a:cubicBezTo>
                <a:cubicBezTo>
                  <a:pt x="402" y="359"/>
                  <a:pt x="393" y="368"/>
                  <a:pt x="382" y="378"/>
                </a:cubicBezTo>
                <a:cubicBezTo>
                  <a:pt x="379" y="381"/>
                  <a:pt x="379" y="381"/>
                  <a:pt x="379" y="381"/>
                </a:cubicBezTo>
                <a:cubicBezTo>
                  <a:pt x="372" y="387"/>
                  <a:pt x="365" y="394"/>
                  <a:pt x="351" y="394"/>
                </a:cubicBezTo>
                <a:close/>
                <a:moveTo>
                  <a:pt x="166" y="128"/>
                </a:moveTo>
                <a:cubicBezTo>
                  <a:pt x="161" y="131"/>
                  <a:pt x="153" y="140"/>
                  <a:pt x="149" y="144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39" y="155"/>
                  <a:pt x="137" y="157"/>
                  <a:pt x="140" y="169"/>
                </a:cubicBezTo>
                <a:cubicBezTo>
                  <a:pt x="140" y="170"/>
                  <a:pt x="140" y="170"/>
                  <a:pt x="140" y="171"/>
                </a:cubicBezTo>
                <a:cubicBezTo>
                  <a:pt x="140" y="171"/>
                  <a:pt x="148" y="242"/>
                  <a:pt x="210" y="301"/>
                </a:cubicBezTo>
                <a:cubicBezTo>
                  <a:pt x="270" y="364"/>
                  <a:pt x="340" y="371"/>
                  <a:pt x="341" y="372"/>
                </a:cubicBezTo>
                <a:cubicBezTo>
                  <a:pt x="341" y="372"/>
                  <a:pt x="342" y="372"/>
                  <a:pt x="342" y="372"/>
                </a:cubicBezTo>
                <a:cubicBezTo>
                  <a:pt x="355" y="375"/>
                  <a:pt x="357" y="373"/>
                  <a:pt x="364" y="365"/>
                </a:cubicBezTo>
                <a:cubicBezTo>
                  <a:pt x="368" y="362"/>
                  <a:pt x="368" y="362"/>
                  <a:pt x="368" y="362"/>
                </a:cubicBezTo>
                <a:cubicBezTo>
                  <a:pt x="371" y="359"/>
                  <a:pt x="380" y="350"/>
                  <a:pt x="383" y="346"/>
                </a:cubicBezTo>
                <a:cubicBezTo>
                  <a:pt x="380" y="336"/>
                  <a:pt x="368" y="303"/>
                  <a:pt x="337" y="295"/>
                </a:cubicBezTo>
                <a:cubicBezTo>
                  <a:pt x="311" y="321"/>
                  <a:pt x="311" y="321"/>
                  <a:pt x="311" y="321"/>
                </a:cubicBezTo>
                <a:cubicBezTo>
                  <a:pt x="307" y="324"/>
                  <a:pt x="301" y="325"/>
                  <a:pt x="297" y="322"/>
                </a:cubicBezTo>
                <a:cubicBezTo>
                  <a:pt x="290" y="317"/>
                  <a:pt x="284" y="313"/>
                  <a:pt x="279" y="310"/>
                </a:cubicBezTo>
                <a:cubicBezTo>
                  <a:pt x="267" y="303"/>
                  <a:pt x="256" y="296"/>
                  <a:pt x="235" y="276"/>
                </a:cubicBezTo>
                <a:cubicBezTo>
                  <a:pt x="215" y="255"/>
                  <a:pt x="209" y="245"/>
                  <a:pt x="201" y="233"/>
                </a:cubicBezTo>
                <a:cubicBezTo>
                  <a:pt x="198" y="227"/>
                  <a:pt x="194" y="222"/>
                  <a:pt x="189" y="214"/>
                </a:cubicBezTo>
                <a:cubicBezTo>
                  <a:pt x="186" y="210"/>
                  <a:pt x="187" y="204"/>
                  <a:pt x="191" y="201"/>
                </a:cubicBezTo>
                <a:cubicBezTo>
                  <a:pt x="217" y="175"/>
                  <a:pt x="217" y="175"/>
                  <a:pt x="217" y="175"/>
                </a:cubicBezTo>
                <a:cubicBezTo>
                  <a:pt x="209" y="144"/>
                  <a:pt x="175" y="131"/>
                  <a:pt x="166" y="128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230">
            <a:extLst>
              <a:ext uri="{FF2B5EF4-FFF2-40B4-BE49-F238E27FC236}">
                <a16:creationId xmlns:a16="http://schemas.microsoft.com/office/drawing/2014/main" id="{DFC7CAD3-44EC-4D37-85AB-AFDDCBC80F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05444" y="2805378"/>
            <a:ext cx="524447" cy="524447"/>
          </a:xfrm>
          <a:custGeom>
            <a:avLst/>
            <a:gdLst>
              <a:gd name="T0" fmla="*/ 149 w 512"/>
              <a:gd name="T1" fmla="*/ 245 h 512"/>
              <a:gd name="T2" fmla="*/ 160 w 512"/>
              <a:gd name="T3" fmla="*/ 234 h 512"/>
              <a:gd name="T4" fmla="*/ 170 w 512"/>
              <a:gd name="T5" fmla="*/ 245 h 512"/>
              <a:gd name="T6" fmla="*/ 170 w 512"/>
              <a:gd name="T7" fmla="*/ 309 h 512"/>
              <a:gd name="T8" fmla="*/ 160 w 512"/>
              <a:gd name="T9" fmla="*/ 320 h 512"/>
              <a:gd name="T10" fmla="*/ 149 w 512"/>
              <a:gd name="T11" fmla="*/ 309 h 512"/>
              <a:gd name="T12" fmla="*/ 149 w 512"/>
              <a:gd name="T13" fmla="*/ 256 h 512"/>
              <a:gd name="T14" fmla="*/ 149 w 512"/>
              <a:gd name="T15" fmla="*/ 245 h 512"/>
              <a:gd name="T16" fmla="*/ 352 w 512"/>
              <a:gd name="T17" fmla="*/ 234 h 512"/>
              <a:gd name="T18" fmla="*/ 341 w 512"/>
              <a:gd name="T19" fmla="*/ 245 h 512"/>
              <a:gd name="T20" fmla="*/ 341 w 512"/>
              <a:gd name="T21" fmla="*/ 309 h 512"/>
              <a:gd name="T22" fmla="*/ 352 w 512"/>
              <a:gd name="T23" fmla="*/ 320 h 512"/>
              <a:gd name="T24" fmla="*/ 362 w 512"/>
              <a:gd name="T25" fmla="*/ 309 h 512"/>
              <a:gd name="T26" fmla="*/ 362 w 512"/>
              <a:gd name="T27" fmla="*/ 245 h 512"/>
              <a:gd name="T28" fmla="*/ 352 w 512"/>
              <a:gd name="T29" fmla="*/ 234 h 512"/>
              <a:gd name="T30" fmla="*/ 512 w 512"/>
              <a:gd name="T31" fmla="*/ 256 h 512"/>
              <a:gd name="T32" fmla="*/ 256 w 512"/>
              <a:gd name="T33" fmla="*/ 512 h 512"/>
              <a:gd name="T34" fmla="*/ 0 w 512"/>
              <a:gd name="T35" fmla="*/ 256 h 512"/>
              <a:gd name="T36" fmla="*/ 256 w 512"/>
              <a:gd name="T37" fmla="*/ 0 h 512"/>
              <a:gd name="T38" fmla="*/ 512 w 512"/>
              <a:gd name="T39" fmla="*/ 256 h 512"/>
              <a:gd name="T40" fmla="*/ 384 w 512"/>
              <a:gd name="T41" fmla="*/ 224 h 512"/>
              <a:gd name="T42" fmla="*/ 256 w 512"/>
              <a:gd name="T43" fmla="*/ 96 h 512"/>
              <a:gd name="T44" fmla="*/ 128 w 512"/>
              <a:gd name="T45" fmla="*/ 224 h 512"/>
              <a:gd name="T46" fmla="*/ 128 w 512"/>
              <a:gd name="T47" fmla="*/ 309 h 512"/>
              <a:gd name="T48" fmla="*/ 160 w 512"/>
              <a:gd name="T49" fmla="*/ 341 h 512"/>
              <a:gd name="T50" fmla="*/ 192 w 512"/>
              <a:gd name="T51" fmla="*/ 309 h 512"/>
              <a:gd name="T52" fmla="*/ 192 w 512"/>
              <a:gd name="T53" fmla="*/ 245 h 512"/>
              <a:gd name="T54" fmla="*/ 160 w 512"/>
              <a:gd name="T55" fmla="*/ 213 h 512"/>
              <a:gd name="T56" fmla="*/ 149 w 512"/>
              <a:gd name="T57" fmla="*/ 215 h 512"/>
              <a:gd name="T58" fmla="*/ 256 w 512"/>
              <a:gd name="T59" fmla="*/ 117 h 512"/>
              <a:gd name="T60" fmla="*/ 362 w 512"/>
              <a:gd name="T61" fmla="*/ 215 h 512"/>
              <a:gd name="T62" fmla="*/ 352 w 512"/>
              <a:gd name="T63" fmla="*/ 213 h 512"/>
              <a:gd name="T64" fmla="*/ 320 w 512"/>
              <a:gd name="T65" fmla="*/ 245 h 512"/>
              <a:gd name="T66" fmla="*/ 320 w 512"/>
              <a:gd name="T67" fmla="*/ 309 h 512"/>
              <a:gd name="T68" fmla="*/ 352 w 512"/>
              <a:gd name="T69" fmla="*/ 341 h 512"/>
              <a:gd name="T70" fmla="*/ 360 w 512"/>
              <a:gd name="T71" fmla="*/ 340 h 512"/>
              <a:gd name="T72" fmla="*/ 289 w 512"/>
              <a:gd name="T73" fmla="*/ 392 h 512"/>
              <a:gd name="T74" fmla="*/ 256 w 512"/>
              <a:gd name="T75" fmla="*/ 373 h 512"/>
              <a:gd name="T76" fmla="*/ 222 w 512"/>
              <a:gd name="T77" fmla="*/ 394 h 512"/>
              <a:gd name="T78" fmla="*/ 256 w 512"/>
              <a:gd name="T79" fmla="*/ 416 h 512"/>
              <a:gd name="T80" fmla="*/ 384 w 512"/>
              <a:gd name="T81" fmla="*/ 320 h 512"/>
              <a:gd name="T82" fmla="*/ 384 w 512"/>
              <a:gd name="T83" fmla="*/ 22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2" h="512">
                <a:moveTo>
                  <a:pt x="149" y="245"/>
                </a:moveTo>
                <a:cubicBezTo>
                  <a:pt x="149" y="239"/>
                  <a:pt x="154" y="234"/>
                  <a:pt x="160" y="234"/>
                </a:cubicBezTo>
                <a:cubicBezTo>
                  <a:pt x="166" y="234"/>
                  <a:pt x="170" y="239"/>
                  <a:pt x="170" y="245"/>
                </a:cubicBezTo>
                <a:cubicBezTo>
                  <a:pt x="170" y="309"/>
                  <a:pt x="170" y="309"/>
                  <a:pt x="170" y="309"/>
                </a:cubicBezTo>
                <a:cubicBezTo>
                  <a:pt x="170" y="315"/>
                  <a:pt x="166" y="320"/>
                  <a:pt x="160" y="320"/>
                </a:cubicBezTo>
                <a:cubicBezTo>
                  <a:pt x="154" y="320"/>
                  <a:pt x="149" y="315"/>
                  <a:pt x="149" y="309"/>
                </a:cubicBezTo>
                <a:cubicBezTo>
                  <a:pt x="149" y="256"/>
                  <a:pt x="149" y="256"/>
                  <a:pt x="149" y="256"/>
                </a:cubicBezTo>
                <a:lnTo>
                  <a:pt x="149" y="245"/>
                </a:lnTo>
                <a:close/>
                <a:moveTo>
                  <a:pt x="352" y="234"/>
                </a:moveTo>
                <a:cubicBezTo>
                  <a:pt x="346" y="234"/>
                  <a:pt x="341" y="239"/>
                  <a:pt x="341" y="245"/>
                </a:cubicBezTo>
                <a:cubicBezTo>
                  <a:pt x="341" y="309"/>
                  <a:pt x="341" y="309"/>
                  <a:pt x="341" y="309"/>
                </a:cubicBezTo>
                <a:cubicBezTo>
                  <a:pt x="341" y="315"/>
                  <a:pt x="346" y="320"/>
                  <a:pt x="352" y="320"/>
                </a:cubicBezTo>
                <a:cubicBezTo>
                  <a:pt x="358" y="320"/>
                  <a:pt x="362" y="315"/>
                  <a:pt x="362" y="309"/>
                </a:cubicBezTo>
                <a:cubicBezTo>
                  <a:pt x="362" y="245"/>
                  <a:pt x="362" y="245"/>
                  <a:pt x="362" y="245"/>
                </a:cubicBezTo>
                <a:cubicBezTo>
                  <a:pt x="362" y="239"/>
                  <a:pt x="358" y="234"/>
                  <a:pt x="352" y="234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84" y="224"/>
                </a:moveTo>
                <a:cubicBezTo>
                  <a:pt x="384" y="153"/>
                  <a:pt x="326" y="96"/>
                  <a:pt x="256" y="96"/>
                </a:cubicBezTo>
                <a:cubicBezTo>
                  <a:pt x="185" y="96"/>
                  <a:pt x="128" y="153"/>
                  <a:pt x="128" y="224"/>
                </a:cubicBezTo>
                <a:cubicBezTo>
                  <a:pt x="128" y="309"/>
                  <a:pt x="128" y="309"/>
                  <a:pt x="128" y="309"/>
                </a:cubicBezTo>
                <a:cubicBezTo>
                  <a:pt x="128" y="327"/>
                  <a:pt x="142" y="341"/>
                  <a:pt x="160" y="341"/>
                </a:cubicBezTo>
                <a:cubicBezTo>
                  <a:pt x="177" y="341"/>
                  <a:pt x="192" y="327"/>
                  <a:pt x="192" y="309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192" y="227"/>
                  <a:pt x="177" y="213"/>
                  <a:pt x="160" y="213"/>
                </a:cubicBezTo>
                <a:cubicBezTo>
                  <a:pt x="156" y="213"/>
                  <a:pt x="153" y="214"/>
                  <a:pt x="149" y="215"/>
                </a:cubicBezTo>
                <a:cubicBezTo>
                  <a:pt x="154" y="160"/>
                  <a:pt x="200" y="117"/>
                  <a:pt x="256" y="117"/>
                </a:cubicBezTo>
                <a:cubicBezTo>
                  <a:pt x="312" y="117"/>
                  <a:pt x="357" y="160"/>
                  <a:pt x="362" y="215"/>
                </a:cubicBezTo>
                <a:cubicBezTo>
                  <a:pt x="359" y="214"/>
                  <a:pt x="355" y="213"/>
                  <a:pt x="352" y="213"/>
                </a:cubicBezTo>
                <a:cubicBezTo>
                  <a:pt x="334" y="213"/>
                  <a:pt x="320" y="227"/>
                  <a:pt x="320" y="245"/>
                </a:cubicBezTo>
                <a:cubicBezTo>
                  <a:pt x="320" y="309"/>
                  <a:pt x="320" y="309"/>
                  <a:pt x="320" y="309"/>
                </a:cubicBezTo>
                <a:cubicBezTo>
                  <a:pt x="320" y="327"/>
                  <a:pt x="334" y="341"/>
                  <a:pt x="352" y="341"/>
                </a:cubicBezTo>
                <a:cubicBezTo>
                  <a:pt x="355" y="341"/>
                  <a:pt x="357" y="341"/>
                  <a:pt x="360" y="340"/>
                </a:cubicBezTo>
                <a:cubicBezTo>
                  <a:pt x="351" y="373"/>
                  <a:pt x="321" y="387"/>
                  <a:pt x="289" y="392"/>
                </a:cubicBezTo>
                <a:cubicBezTo>
                  <a:pt x="287" y="381"/>
                  <a:pt x="274" y="373"/>
                  <a:pt x="256" y="373"/>
                </a:cubicBezTo>
                <a:cubicBezTo>
                  <a:pt x="236" y="373"/>
                  <a:pt x="222" y="382"/>
                  <a:pt x="222" y="394"/>
                </a:cubicBezTo>
                <a:cubicBezTo>
                  <a:pt x="222" y="407"/>
                  <a:pt x="236" y="416"/>
                  <a:pt x="256" y="416"/>
                </a:cubicBezTo>
                <a:cubicBezTo>
                  <a:pt x="338" y="416"/>
                  <a:pt x="384" y="382"/>
                  <a:pt x="384" y="320"/>
                </a:cubicBezTo>
                <a:lnTo>
                  <a:pt x="384" y="224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7" name="Group 887">
            <a:extLst>
              <a:ext uri="{FF2B5EF4-FFF2-40B4-BE49-F238E27FC236}">
                <a16:creationId xmlns:a16="http://schemas.microsoft.com/office/drawing/2014/main" id="{A05813A5-1FE7-44E9-BA17-B364621F53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82746" y="2805378"/>
            <a:ext cx="524447" cy="524447"/>
            <a:chOff x="3302" y="3789"/>
            <a:chExt cx="340" cy="340"/>
          </a:xfrm>
          <a:solidFill>
            <a:srgbClr val="00427F"/>
          </a:solidFill>
        </p:grpSpPr>
        <p:sp>
          <p:nvSpPr>
            <p:cNvPr id="48" name="Rectangle 888">
              <a:extLst>
                <a:ext uri="{FF2B5EF4-FFF2-40B4-BE49-F238E27FC236}">
                  <a16:creationId xmlns:a16="http://schemas.microsoft.com/office/drawing/2014/main" id="{BEA23DEB-3DED-4F07-BBFE-F833E6B96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3889"/>
              <a:ext cx="58" cy="1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89">
              <a:extLst>
                <a:ext uri="{FF2B5EF4-FFF2-40B4-BE49-F238E27FC236}">
                  <a16:creationId xmlns:a16="http://schemas.microsoft.com/office/drawing/2014/main" id="{55F4DFF0-23F6-470C-812F-40EF2E650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" y="3867"/>
              <a:ext cx="100" cy="184"/>
            </a:xfrm>
            <a:custGeom>
              <a:avLst/>
              <a:gdLst>
                <a:gd name="T0" fmla="*/ 148 w 150"/>
                <a:gd name="T1" fmla="*/ 0 h 277"/>
                <a:gd name="T2" fmla="*/ 2 w 150"/>
                <a:gd name="T3" fmla="*/ 0 h 277"/>
                <a:gd name="T4" fmla="*/ 0 w 150"/>
                <a:gd name="T5" fmla="*/ 0 h 277"/>
                <a:gd name="T6" fmla="*/ 0 w 150"/>
                <a:gd name="T7" fmla="*/ 277 h 277"/>
                <a:gd name="T8" fmla="*/ 0 w 150"/>
                <a:gd name="T9" fmla="*/ 277 h 277"/>
                <a:gd name="T10" fmla="*/ 2 w 150"/>
                <a:gd name="T11" fmla="*/ 277 h 277"/>
                <a:gd name="T12" fmla="*/ 148 w 150"/>
                <a:gd name="T13" fmla="*/ 277 h 277"/>
                <a:gd name="T14" fmla="*/ 150 w 150"/>
                <a:gd name="T15" fmla="*/ 276 h 277"/>
                <a:gd name="T16" fmla="*/ 150 w 150"/>
                <a:gd name="T17" fmla="*/ 0 h 277"/>
                <a:gd name="T18" fmla="*/ 148 w 150"/>
                <a:gd name="T19" fmla="*/ 0 h 277"/>
                <a:gd name="T20" fmla="*/ 75 w 150"/>
                <a:gd name="T21" fmla="*/ 256 h 277"/>
                <a:gd name="T22" fmla="*/ 64 w 150"/>
                <a:gd name="T23" fmla="*/ 245 h 277"/>
                <a:gd name="T24" fmla="*/ 75 w 150"/>
                <a:gd name="T25" fmla="*/ 234 h 277"/>
                <a:gd name="T26" fmla="*/ 86 w 150"/>
                <a:gd name="T27" fmla="*/ 245 h 277"/>
                <a:gd name="T28" fmla="*/ 75 w 150"/>
                <a:gd name="T29" fmla="*/ 256 h 277"/>
                <a:gd name="T30" fmla="*/ 139 w 150"/>
                <a:gd name="T31" fmla="*/ 202 h 277"/>
                <a:gd name="T32" fmla="*/ 128 w 150"/>
                <a:gd name="T33" fmla="*/ 213 h 277"/>
                <a:gd name="T34" fmla="*/ 22 w 150"/>
                <a:gd name="T35" fmla="*/ 213 h 277"/>
                <a:gd name="T36" fmla="*/ 11 w 150"/>
                <a:gd name="T37" fmla="*/ 202 h 277"/>
                <a:gd name="T38" fmla="*/ 11 w 150"/>
                <a:gd name="T39" fmla="*/ 21 h 277"/>
                <a:gd name="T40" fmla="*/ 22 w 150"/>
                <a:gd name="T41" fmla="*/ 10 h 277"/>
                <a:gd name="T42" fmla="*/ 128 w 150"/>
                <a:gd name="T43" fmla="*/ 10 h 277"/>
                <a:gd name="T44" fmla="*/ 139 w 150"/>
                <a:gd name="T45" fmla="*/ 21 h 277"/>
                <a:gd name="T46" fmla="*/ 139 w 150"/>
                <a:gd name="T47" fmla="*/ 20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277">
                  <a:moveTo>
                    <a:pt x="14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1" y="277"/>
                    <a:pt x="1" y="277"/>
                    <a:pt x="2" y="277"/>
                  </a:cubicBezTo>
                  <a:cubicBezTo>
                    <a:pt x="148" y="277"/>
                    <a:pt x="148" y="277"/>
                    <a:pt x="148" y="277"/>
                  </a:cubicBezTo>
                  <a:cubicBezTo>
                    <a:pt x="149" y="277"/>
                    <a:pt x="150" y="277"/>
                    <a:pt x="150" y="276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49" y="0"/>
                    <a:pt x="148" y="0"/>
                  </a:cubicBezTo>
                  <a:close/>
                  <a:moveTo>
                    <a:pt x="75" y="256"/>
                  </a:moveTo>
                  <a:cubicBezTo>
                    <a:pt x="69" y="256"/>
                    <a:pt x="64" y="251"/>
                    <a:pt x="64" y="245"/>
                  </a:cubicBezTo>
                  <a:cubicBezTo>
                    <a:pt x="64" y="239"/>
                    <a:pt x="69" y="234"/>
                    <a:pt x="75" y="234"/>
                  </a:cubicBezTo>
                  <a:cubicBezTo>
                    <a:pt x="81" y="234"/>
                    <a:pt x="86" y="239"/>
                    <a:pt x="86" y="245"/>
                  </a:cubicBezTo>
                  <a:cubicBezTo>
                    <a:pt x="86" y="251"/>
                    <a:pt x="81" y="256"/>
                    <a:pt x="75" y="256"/>
                  </a:cubicBezTo>
                  <a:close/>
                  <a:moveTo>
                    <a:pt x="139" y="202"/>
                  </a:moveTo>
                  <a:cubicBezTo>
                    <a:pt x="139" y="208"/>
                    <a:pt x="134" y="213"/>
                    <a:pt x="128" y="213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6" y="213"/>
                    <a:pt x="11" y="208"/>
                    <a:pt x="11" y="20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5"/>
                    <a:pt x="16" y="10"/>
                    <a:pt x="22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34" y="10"/>
                    <a:pt x="139" y="15"/>
                    <a:pt x="139" y="21"/>
                  </a:cubicBezTo>
                  <a:lnTo>
                    <a:pt x="139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90">
              <a:extLst>
                <a:ext uri="{FF2B5EF4-FFF2-40B4-BE49-F238E27FC236}">
                  <a16:creationId xmlns:a16="http://schemas.microsoft.com/office/drawing/2014/main" id="{FFBCBFDC-C668-43E6-A584-494AA57C0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" y="3789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52 w 512"/>
                <a:gd name="T11" fmla="*/ 395 h 512"/>
                <a:gd name="T12" fmla="*/ 329 w 512"/>
                <a:gd name="T13" fmla="*/ 416 h 512"/>
                <a:gd name="T14" fmla="*/ 183 w 512"/>
                <a:gd name="T15" fmla="*/ 416 h 512"/>
                <a:gd name="T16" fmla="*/ 160 w 512"/>
                <a:gd name="T17" fmla="*/ 395 h 512"/>
                <a:gd name="T18" fmla="*/ 160 w 512"/>
                <a:gd name="T19" fmla="*/ 118 h 512"/>
                <a:gd name="T20" fmla="*/ 183 w 512"/>
                <a:gd name="T21" fmla="*/ 96 h 512"/>
                <a:gd name="T22" fmla="*/ 329 w 512"/>
                <a:gd name="T23" fmla="*/ 96 h 512"/>
                <a:gd name="T24" fmla="*/ 352 w 512"/>
                <a:gd name="T25" fmla="*/ 118 h 512"/>
                <a:gd name="T26" fmla="*/ 352 w 512"/>
                <a:gd name="T27" fmla="*/ 39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352" y="395"/>
                  </a:moveTo>
                  <a:cubicBezTo>
                    <a:pt x="352" y="407"/>
                    <a:pt x="342" y="416"/>
                    <a:pt x="329" y="416"/>
                  </a:cubicBezTo>
                  <a:cubicBezTo>
                    <a:pt x="183" y="416"/>
                    <a:pt x="183" y="416"/>
                    <a:pt x="183" y="416"/>
                  </a:cubicBezTo>
                  <a:cubicBezTo>
                    <a:pt x="170" y="416"/>
                    <a:pt x="160" y="407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06"/>
                    <a:pt x="170" y="96"/>
                    <a:pt x="183" y="96"/>
                  </a:cubicBezTo>
                  <a:cubicBezTo>
                    <a:pt x="329" y="96"/>
                    <a:pt x="329" y="96"/>
                    <a:pt x="329" y="96"/>
                  </a:cubicBezTo>
                  <a:cubicBezTo>
                    <a:pt x="342" y="96"/>
                    <a:pt x="352" y="106"/>
                    <a:pt x="352" y="118"/>
                  </a:cubicBezTo>
                  <a:lnTo>
                    <a:pt x="352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Freeform 756">
            <a:extLst>
              <a:ext uri="{FF2B5EF4-FFF2-40B4-BE49-F238E27FC236}">
                <a16:creationId xmlns:a16="http://schemas.microsoft.com/office/drawing/2014/main" id="{9C5D6095-9EE2-4542-9024-AD3A3AE6D6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95221" y="1907979"/>
            <a:ext cx="539496" cy="539496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308 w 512"/>
              <a:gd name="T5" fmla="*/ 356 h 512"/>
              <a:gd name="T6" fmla="*/ 294 w 512"/>
              <a:gd name="T7" fmla="*/ 361 h 512"/>
              <a:gd name="T8" fmla="*/ 240 w 512"/>
              <a:gd name="T9" fmla="*/ 350 h 512"/>
              <a:gd name="T10" fmla="*/ 221 w 512"/>
              <a:gd name="T11" fmla="*/ 290 h 512"/>
              <a:gd name="T12" fmla="*/ 235 w 512"/>
              <a:gd name="T13" fmla="*/ 191 h 512"/>
              <a:gd name="T14" fmla="*/ 202 w 512"/>
              <a:gd name="T15" fmla="*/ 176 h 512"/>
              <a:gd name="T16" fmla="*/ 170 w 512"/>
              <a:gd name="T17" fmla="*/ 191 h 512"/>
              <a:gd name="T18" fmla="*/ 184 w 512"/>
              <a:gd name="T19" fmla="*/ 290 h 512"/>
              <a:gd name="T20" fmla="*/ 165 w 512"/>
              <a:gd name="T21" fmla="*/ 350 h 512"/>
              <a:gd name="T22" fmla="*/ 111 w 512"/>
              <a:gd name="T23" fmla="*/ 361 h 512"/>
              <a:gd name="T24" fmla="*/ 97 w 512"/>
              <a:gd name="T25" fmla="*/ 356 h 512"/>
              <a:gd name="T26" fmla="*/ 139 w 512"/>
              <a:gd name="T27" fmla="*/ 334 h 512"/>
              <a:gd name="T28" fmla="*/ 166 w 512"/>
              <a:gd name="T29" fmla="*/ 302 h 512"/>
              <a:gd name="T30" fmla="*/ 153 w 512"/>
              <a:gd name="T31" fmla="*/ 177 h 512"/>
              <a:gd name="T32" fmla="*/ 251 w 512"/>
              <a:gd name="T33" fmla="*/ 177 h 512"/>
              <a:gd name="T34" fmla="*/ 239 w 512"/>
              <a:gd name="T35" fmla="*/ 302 h 512"/>
              <a:gd name="T36" fmla="*/ 265 w 512"/>
              <a:gd name="T37" fmla="*/ 334 h 512"/>
              <a:gd name="T38" fmla="*/ 308 w 512"/>
              <a:gd name="T39" fmla="*/ 356 h 512"/>
              <a:gd name="T40" fmla="*/ 405 w 512"/>
              <a:gd name="T41" fmla="*/ 342 h 512"/>
              <a:gd name="T42" fmla="*/ 380 w 512"/>
              <a:gd name="T43" fmla="*/ 335 h 512"/>
              <a:gd name="T44" fmla="*/ 356 w 512"/>
              <a:gd name="T45" fmla="*/ 328 h 512"/>
              <a:gd name="T46" fmla="*/ 360 w 512"/>
              <a:gd name="T47" fmla="*/ 248 h 512"/>
              <a:gd name="T48" fmla="*/ 330 w 512"/>
              <a:gd name="T49" fmla="*/ 197 h 512"/>
              <a:gd name="T50" fmla="*/ 301 w 512"/>
              <a:gd name="T51" fmla="*/ 248 h 512"/>
              <a:gd name="T52" fmla="*/ 305 w 512"/>
              <a:gd name="T53" fmla="*/ 328 h 512"/>
              <a:gd name="T54" fmla="*/ 290 w 512"/>
              <a:gd name="T55" fmla="*/ 326 h 512"/>
              <a:gd name="T56" fmla="*/ 298 w 512"/>
              <a:gd name="T57" fmla="*/ 293 h 512"/>
              <a:gd name="T58" fmla="*/ 288 w 512"/>
              <a:gd name="T59" fmla="*/ 195 h 512"/>
              <a:gd name="T60" fmla="*/ 373 w 512"/>
              <a:gd name="T61" fmla="*/ 195 h 512"/>
              <a:gd name="T62" fmla="*/ 363 w 512"/>
              <a:gd name="T63" fmla="*/ 293 h 512"/>
              <a:gd name="T64" fmla="*/ 383 w 512"/>
              <a:gd name="T65" fmla="*/ 314 h 512"/>
              <a:gd name="T66" fmla="*/ 414 w 512"/>
              <a:gd name="T67" fmla="*/ 33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08" y="356"/>
                </a:moveTo>
                <a:cubicBezTo>
                  <a:pt x="306" y="360"/>
                  <a:pt x="302" y="362"/>
                  <a:pt x="298" y="362"/>
                </a:cubicBezTo>
                <a:cubicBezTo>
                  <a:pt x="297" y="362"/>
                  <a:pt x="295" y="362"/>
                  <a:pt x="294" y="361"/>
                </a:cubicBezTo>
                <a:cubicBezTo>
                  <a:pt x="283" y="356"/>
                  <a:pt x="273" y="356"/>
                  <a:pt x="264" y="355"/>
                </a:cubicBezTo>
                <a:cubicBezTo>
                  <a:pt x="256" y="355"/>
                  <a:pt x="248" y="355"/>
                  <a:pt x="240" y="350"/>
                </a:cubicBezTo>
                <a:cubicBezTo>
                  <a:pt x="226" y="343"/>
                  <a:pt x="220" y="323"/>
                  <a:pt x="219" y="317"/>
                </a:cubicBezTo>
                <a:cubicBezTo>
                  <a:pt x="217" y="308"/>
                  <a:pt x="216" y="297"/>
                  <a:pt x="221" y="290"/>
                </a:cubicBezTo>
                <a:cubicBezTo>
                  <a:pt x="228" y="280"/>
                  <a:pt x="236" y="261"/>
                  <a:pt x="240" y="246"/>
                </a:cubicBezTo>
                <a:cubicBezTo>
                  <a:pt x="246" y="221"/>
                  <a:pt x="244" y="202"/>
                  <a:pt x="235" y="191"/>
                </a:cubicBezTo>
                <a:cubicBezTo>
                  <a:pt x="223" y="176"/>
                  <a:pt x="203" y="177"/>
                  <a:pt x="203" y="177"/>
                </a:cubicBezTo>
                <a:cubicBezTo>
                  <a:pt x="202" y="177"/>
                  <a:pt x="202" y="176"/>
                  <a:pt x="202" y="176"/>
                </a:cubicBezTo>
                <a:cubicBezTo>
                  <a:pt x="202" y="176"/>
                  <a:pt x="202" y="177"/>
                  <a:pt x="202" y="177"/>
                </a:cubicBezTo>
                <a:cubicBezTo>
                  <a:pt x="202" y="177"/>
                  <a:pt x="181" y="176"/>
                  <a:pt x="170" y="191"/>
                </a:cubicBezTo>
                <a:cubicBezTo>
                  <a:pt x="160" y="202"/>
                  <a:pt x="159" y="221"/>
                  <a:pt x="165" y="246"/>
                </a:cubicBezTo>
                <a:cubicBezTo>
                  <a:pt x="168" y="261"/>
                  <a:pt x="176" y="280"/>
                  <a:pt x="184" y="290"/>
                </a:cubicBezTo>
                <a:cubicBezTo>
                  <a:pt x="189" y="297"/>
                  <a:pt x="187" y="308"/>
                  <a:pt x="185" y="317"/>
                </a:cubicBezTo>
                <a:cubicBezTo>
                  <a:pt x="184" y="323"/>
                  <a:pt x="179" y="343"/>
                  <a:pt x="165" y="350"/>
                </a:cubicBezTo>
                <a:cubicBezTo>
                  <a:pt x="157" y="355"/>
                  <a:pt x="149" y="355"/>
                  <a:pt x="140" y="355"/>
                </a:cubicBezTo>
                <a:cubicBezTo>
                  <a:pt x="131" y="356"/>
                  <a:pt x="122" y="356"/>
                  <a:pt x="111" y="361"/>
                </a:cubicBezTo>
                <a:cubicBezTo>
                  <a:pt x="109" y="362"/>
                  <a:pt x="108" y="362"/>
                  <a:pt x="106" y="362"/>
                </a:cubicBezTo>
                <a:cubicBezTo>
                  <a:pt x="102" y="362"/>
                  <a:pt x="98" y="360"/>
                  <a:pt x="97" y="356"/>
                </a:cubicBezTo>
                <a:cubicBezTo>
                  <a:pt x="94" y="351"/>
                  <a:pt x="96" y="344"/>
                  <a:pt x="102" y="342"/>
                </a:cubicBezTo>
                <a:cubicBezTo>
                  <a:pt x="116" y="335"/>
                  <a:pt x="129" y="335"/>
                  <a:pt x="139" y="334"/>
                </a:cubicBezTo>
                <a:cubicBezTo>
                  <a:pt x="146" y="334"/>
                  <a:pt x="151" y="334"/>
                  <a:pt x="155" y="332"/>
                </a:cubicBezTo>
                <a:cubicBezTo>
                  <a:pt x="161" y="328"/>
                  <a:pt x="167" y="308"/>
                  <a:pt x="166" y="302"/>
                </a:cubicBezTo>
                <a:cubicBezTo>
                  <a:pt x="157" y="289"/>
                  <a:pt x="148" y="269"/>
                  <a:pt x="144" y="251"/>
                </a:cubicBezTo>
                <a:cubicBezTo>
                  <a:pt x="136" y="219"/>
                  <a:pt x="139" y="194"/>
                  <a:pt x="153" y="177"/>
                </a:cubicBezTo>
                <a:cubicBezTo>
                  <a:pt x="171" y="155"/>
                  <a:pt x="200" y="155"/>
                  <a:pt x="202" y="155"/>
                </a:cubicBezTo>
                <a:cubicBezTo>
                  <a:pt x="205" y="155"/>
                  <a:pt x="233" y="155"/>
                  <a:pt x="251" y="177"/>
                </a:cubicBezTo>
                <a:cubicBezTo>
                  <a:pt x="265" y="194"/>
                  <a:pt x="268" y="219"/>
                  <a:pt x="261" y="251"/>
                </a:cubicBezTo>
                <a:cubicBezTo>
                  <a:pt x="256" y="269"/>
                  <a:pt x="247" y="289"/>
                  <a:pt x="239" y="302"/>
                </a:cubicBezTo>
                <a:cubicBezTo>
                  <a:pt x="237" y="308"/>
                  <a:pt x="243" y="328"/>
                  <a:pt x="250" y="332"/>
                </a:cubicBezTo>
                <a:cubicBezTo>
                  <a:pt x="253" y="334"/>
                  <a:pt x="259" y="334"/>
                  <a:pt x="265" y="334"/>
                </a:cubicBezTo>
                <a:cubicBezTo>
                  <a:pt x="276" y="335"/>
                  <a:pt x="288" y="335"/>
                  <a:pt x="303" y="342"/>
                </a:cubicBezTo>
                <a:cubicBezTo>
                  <a:pt x="308" y="344"/>
                  <a:pt x="310" y="351"/>
                  <a:pt x="308" y="356"/>
                </a:cubicBezTo>
                <a:close/>
                <a:moveTo>
                  <a:pt x="414" y="337"/>
                </a:moveTo>
                <a:cubicBezTo>
                  <a:pt x="412" y="340"/>
                  <a:pt x="408" y="342"/>
                  <a:pt x="405" y="342"/>
                </a:cubicBezTo>
                <a:cubicBezTo>
                  <a:pt x="403" y="342"/>
                  <a:pt x="401" y="341"/>
                  <a:pt x="399" y="340"/>
                </a:cubicBezTo>
                <a:cubicBezTo>
                  <a:pt x="395" y="337"/>
                  <a:pt x="387" y="336"/>
                  <a:pt x="380" y="335"/>
                </a:cubicBezTo>
                <a:cubicBezTo>
                  <a:pt x="372" y="334"/>
                  <a:pt x="364" y="333"/>
                  <a:pt x="357" y="329"/>
                </a:cubicBezTo>
                <a:cubicBezTo>
                  <a:pt x="357" y="329"/>
                  <a:pt x="356" y="328"/>
                  <a:pt x="356" y="328"/>
                </a:cubicBezTo>
                <a:cubicBezTo>
                  <a:pt x="341" y="317"/>
                  <a:pt x="337" y="293"/>
                  <a:pt x="345" y="282"/>
                </a:cubicBezTo>
                <a:cubicBezTo>
                  <a:pt x="351" y="274"/>
                  <a:pt x="357" y="260"/>
                  <a:pt x="360" y="248"/>
                </a:cubicBezTo>
                <a:cubicBezTo>
                  <a:pt x="364" y="230"/>
                  <a:pt x="363" y="217"/>
                  <a:pt x="356" y="208"/>
                </a:cubicBezTo>
                <a:cubicBezTo>
                  <a:pt x="347" y="197"/>
                  <a:pt x="332" y="197"/>
                  <a:pt x="330" y="197"/>
                </a:cubicBezTo>
                <a:cubicBezTo>
                  <a:pt x="329" y="197"/>
                  <a:pt x="313" y="197"/>
                  <a:pt x="305" y="208"/>
                </a:cubicBezTo>
                <a:cubicBezTo>
                  <a:pt x="298" y="217"/>
                  <a:pt x="297" y="230"/>
                  <a:pt x="301" y="248"/>
                </a:cubicBezTo>
                <a:cubicBezTo>
                  <a:pt x="304" y="260"/>
                  <a:pt x="310" y="274"/>
                  <a:pt x="315" y="282"/>
                </a:cubicBezTo>
                <a:cubicBezTo>
                  <a:pt x="323" y="293"/>
                  <a:pt x="319" y="317"/>
                  <a:pt x="305" y="328"/>
                </a:cubicBezTo>
                <a:cubicBezTo>
                  <a:pt x="303" y="330"/>
                  <a:pt x="300" y="330"/>
                  <a:pt x="298" y="330"/>
                </a:cubicBezTo>
                <a:cubicBezTo>
                  <a:pt x="295" y="330"/>
                  <a:pt x="292" y="329"/>
                  <a:pt x="290" y="326"/>
                </a:cubicBezTo>
                <a:cubicBezTo>
                  <a:pt x="286" y="321"/>
                  <a:pt x="287" y="315"/>
                  <a:pt x="292" y="311"/>
                </a:cubicBezTo>
                <a:cubicBezTo>
                  <a:pt x="298" y="307"/>
                  <a:pt x="299" y="296"/>
                  <a:pt x="298" y="293"/>
                </a:cubicBezTo>
                <a:cubicBezTo>
                  <a:pt x="291" y="284"/>
                  <a:pt x="284" y="268"/>
                  <a:pt x="280" y="253"/>
                </a:cubicBezTo>
                <a:cubicBezTo>
                  <a:pt x="274" y="228"/>
                  <a:pt x="277" y="209"/>
                  <a:pt x="288" y="195"/>
                </a:cubicBezTo>
                <a:cubicBezTo>
                  <a:pt x="304" y="175"/>
                  <a:pt x="328" y="176"/>
                  <a:pt x="330" y="176"/>
                </a:cubicBezTo>
                <a:cubicBezTo>
                  <a:pt x="332" y="176"/>
                  <a:pt x="357" y="175"/>
                  <a:pt x="373" y="195"/>
                </a:cubicBezTo>
                <a:cubicBezTo>
                  <a:pt x="384" y="209"/>
                  <a:pt x="386" y="228"/>
                  <a:pt x="380" y="253"/>
                </a:cubicBezTo>
                <a:cubicBezTo>
                  <a:pt x="377" y="268"/>
                  <a:pt x="370" y="284"/>
                  <a:pt x="363" y="293"/>
                </a:cubicBezTo>
                <a:cubicBezTo>
                  <a:pt x="362" y="296"/>
                  <a:pt x="363" y="306"/>
                  <a:pt x="369" y="311"/>
                </a:cubicBezTo>
                <a:cubicBezTo>
                  <a:pt x="372" y="312"/>
                  <a:pt x="378" y="313"/>
                  <a:pt x="383" y="314"/>
                </a:cubicBezTo>
                <a:cubicBezTo>
                  <a:pt x="392" y="315"/>
                  <a:pt x="402" y="317"/>
                  <a:pt x="410" y="322"/>
                </a:cubicBezTo>
                <a:cubicBezTo>
                  <a:pt x="415" y="325"/>
                  <a:pt x="417" y="332"/>
                  <a:pt x="414" y="337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2" name="Freeform 242">
            <a:extLst>
              <a:ext uri="{FF2B5EF4-FFF2-40B4-BE49-F238E27FC236}">
                <a16:creationId xmlns:a16="http://schemas.microsoft.com/office/drawing/2014/main" id="{EF7DFFCE-7A7D-4B97-AD62-78BEEAA8A1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95221" y="2790329"/>
            <a:ext cx="539496" cy="539496"/>
          </a:xfrm>
          <a:custGeom>
            <a:avLst/>
            <a:gdLst>
              <a:gd name="T0" fmla="*/ 117 w 512"/>
              <a:gd name="T1" fmla="*/ 160 h 512"/>
              <a:gd name="T2" fmla="*/ 266 w 512"/>
              <a:gd name="T3" fmla="*/ 160 h 512"/>
              <a:gd name="T4" fmla="*/ 266 w 512"/>
              <a:gd name="T5" fmla="*/ 245 h 512"/>
              <a:gd name="T6" fmla="*/ 181 w 512"/>
              <a:gd name="T7" fmla="*/ 245 h 512"/>
              <a:gd name="T8" fmla="*/ 173 w 512"/>
              <a:gd name="T9" fmla="*/ 248 h 512"/>
              <a:gd name="T10" fmla="*/ 149 w 512"/>
              <a:gd name="T11" fmla="*/ 273 h 512"/>
              <a:gd name="T12" fmla="*/ 149 w 512"/>
              <a:gd name="T13" fmla="*/ 256 h 512"/>
              <a:gd name="T14" fmla="*/ 138 w 512"/>
              <a:gd name="T15" fmla="*/ 245 h 512"/>
              <a:gd name="T16" fmla="*/ 117 w 512"/>
              <a:gd name="T17" fmla="*/ 245 h 512"/>
              <a:gd name="T18" fmla="*/ 117 w 512"/>
              <a:gd name="T19" fmla="*/ 160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185 w 512"/>
              <a:gd name="T31" fmla="*/ 266 h 512"/>
              <a:gd name="T32" fmla="*/ 277 w 512"/>
              <a:gd name="T33" fmla="*/ 266 h 512"/>
              <a:gd name="T34" fmla="*/ 288 w 512"/>
              <a:gd name="T35" fmla="*/ 256 h 512"/>
              <a:gd name="T36" fmla="*/ 288 w 512"/>
              <a:gd name="T37" fmla="*/ 149 h 512"/>
              <a:gd name="T38" fmla="*/ 277 w 512"/>
              <a:gd name="T39" fmla="*/ 138 h 512"/>
              <a:gd name="T40" fmla="*/ 106 w 512"/>
              <a:gd name="T41" fmla="*/ 138 h 512"/>
              <a:gd name="T42" fmla="*/ 96 w 512"/>
              <a:gd name="T43" fmla="*/ 149 h 512"/>
              <a:gd name="T44" fmla="*/ 96 w 512"/>
              <a:gd name="T45" fmla="*/ 256 h 512"/>
              <a:gd name="T46" fmla="*/ 106 w 512"/>
              <a:gd name="T47" fmla="*/ 266 h 512"/>
              <a:gd name="T48" fmla="*/ 128 w 512"/>
              <a:gd name="T49" fmla="*/ 266 h 512"/>
              <a:gd name="T50" fmla="*/ 128 w 512"/>
              <a:gd name="T51" fmla="*/ 298 h 512"/>
              <a:gd name="T52" fmla="*/ 134 w 512"/>
              <a:gd name="T53" fmla="*/ 308 h 512"/>
              <a:gd name="T54" fmla="*/ 138 w 512"/>
              <a:gd name="T55" fmla="*/ 309 h 512"/>
              <a:gd name="T56" fmla="*/ 146 w 512"/>
              <a:gd name="T57" fmla="*/ 306 h 512"/>
              <a:gd name="T58" fmla="*/ 185 w 512"/>
              <a:gd name="T59" fmla="*/ 266 h 512"/>
              <a:gd name="T60" fmla="*/ 416 w 512"/>
              <a:gd name="T61" fmla="*/ 234 h 512"/>
              <a:gd name="T62" fmla="*/ 405 w 512"/>
              <a:gd name="T63" fmla="*/ 224 h 512"/>
              <a:gd name="T64" fmla="*/ 320 w 512"/>
              <a:gd name="T65" fmla="*/ 224 h 512"/>
              <a:gd name="T66" fmla="*/ 309 w 512"/>
              <a:gd name="T67" fmla="*/ 234 h 512"/>
              <a:gd name="T68" fmla="*/ 320 w 512"/>
              <a:gd name="T69" fmla="*/ 245 h 512"/>
              <a:gd name="T70" fmla="*/ 394 w 512"/>
              <a:gd name="T71" fmla="*/ 245 h 512"/>
              <a:gd name="T72" fmla="*/ 394 w 512"/>
              <a:gd name="T73" fmla="*/ 352 h 512"/>
              <a:gd name="T74" fmla="*/ 362 w 512"/>
              <a:gd name="T75" fmla="*/ 352 h 512"/>
              <a:gd name="T76" fmla="*/ 352 w 512"/>
              <a:gd name="T77" fmla="*/ 362 h 512"/>
              <a:gd name="T78" fmla="*/ 352 w 512"/>
              <a:gd name="T79" fmla="*/ 379 h 512"/>
              <a:gd name="T80" fmla="*/ 327 w 512"/>
              <a:gd name="T81" fmla="*/ 355 h 512"/>
              <a:gd name="T82" fmla="*/ 320 w 512"/>
              <a:gd name="T83" fmla="*/ 352 h 512"/>
              <a:gd name="T84" fmla="*/ 245 w 512"/>
              <a:gd name="T85" fmla="*/ 352 h 512"/>
              <a:gd name="T86" fmla="*/ 245 w 512"/>
              <a:gd name="T87" fmla="*/ 298 h 512"/>
              <a:gd name="T88" fmla="*/ 234 w 512"/>
              <a:gd name="T89" fmla="*/ 288 h 512"/>
              <a:gd name="T90" fmla="*/ 224 w 512"/>
              <a:gd name="T91" fmla="*/ 298 h 512"/>
              <a:gd name="T92" fmla="*/ 224 w 512"/>
              <a:gd name="T93" fmla="*/ 362 h 512"/>
              <a:gd name="T94" fmla="*/ 234 w 512"/>
              <a:gd name="T95" fmla="*/ 373 h 512"/>
              <a:gd name="T96" fmla="*/ 315 w 512"/>
              <a:gd name="T97" fmla="*/ 373 h 512"/>
              <a:gd name="T98" fmla="*/ 355 w 512"/>
              <a:gd name="T99" fmla="*/ 413 h 512"/>
              <a:gd name="T100" fmla="*/ 362 w 512"/>
              <a:gd name="T101" fmla="*/ 416 h 512"/>
              <a:gd name="T102" fmla="*/ 366 w 512"/>
              <a:gd name="T103" fmla="*/ 415 h 512"/>
              <a:gd name="T104" fmla="*/ 373 w 512"/>
              <a:gd name="T105" fmla="*/ 405 h 512"/>
              <a:gd name="T106" fmla="*/ 373 w 512"/>
              <a:gd name="T107" fmla="*/ 373 h 512"/>
              <a:gd name="T108" fmla="*/ 405 w 512"/>
              <a:gd name="T109" fmla="*/ 373 h 512"/>
              <a:gd name="T110" fmla="*/ 416 w 512"/>
              <a:gd name="T111" fmla="*/ 362 h 512"/>
              <a:gd name="T112" fmla="*/ 416 w 512"/>
              <a:gd name="T113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512">
                <a:moveTo>
                  <a:pt x="117" y="160"/>
                </a:moveTo>
                <a:cubicBezTo>
                  <a:pt x="266" y="160"/>
                  <a:pt x="266" y="160"/>
                  <a:pt x="266" y="160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181" y="245"/>
                  <a:pt x="181" y="245"/>
                  <a:pt x="181" y="245"/>
                </a:cubicBezTo>
                <a:cubicBezTo>
                  <a:pt x="178" y="245"/>
                  <a:pt x="175" y="246"/>
                  <a:pt x="173" y="248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49" y="256"/>
                  <a:pt x="149" y="256"/>
                  <a:pt x="149" y="256"/>
                </a:cubicBezTo>
                <a:cubicBezTo>
                  <a:pt x="149" y="250"/>
                  <a:pt x="144" y="245"/>
                  <a:pt x="138" y="245"/>
                </a:cubicBezTo>
                <a:cubicBezTo>
                  <a:pt x="117" y="245"/>
                  <a:pt x="117" y="245"/>
                  <a:pt x="117" y="245"/>
                </a:cubicBezTo>
                <a:lnTo>
                  <a:pt x="117" y="16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85" y="266"/>
                </a:moveTo>
                <a:cubicBezTo>
                  <a:pt x="277" y="266"/>
                  <a:pt x="277" y="266"/>
                  <a:pt x="277" y="266"/>
                </a:cubicBezTo>
                <a:cubicBezTo>
                  <a:pt x="283" y="266"/>
                  <a:pt x="288" y="262"/>
                  <a:pt x="288" y="256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3"/>
                  <a:pt x="283" y="138"/>
                  <a:pt x="277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303"/>
                  <a:pt x="130" y="307"/>
                  <a:pt x="134" y="308"/>
                </a:cubicBezTo>
                <a:cubicBezTo>
                  <a:pt x="136" y="309"/>
                  <a:pt x="137" y="309"/>
                  <a:pt x="138" y="309"/>
                </a:cubicBezTo>
                <a:cubicBezTo>
                  <a:pt x="141" y="309"/>
                  <a:pt x="144" y="308"/>
                  <a:pt x="146" y="306"/>
                </a:cubicBezTo>
                <a:lnTo>
                  <a:pt x="185" y="266"/>
                </a:lnTo>
                <a:close/>
                <a:moveTo>
                  <a:pt x="416" y="234"/>
                </a:moveTo>
                <a:cubicBezTo>
                  <a:pt x="416" y="228"/>
                  <a:pt x="411" y="224"/>
                  <a:pt x="405" y="224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14" y="224"/>
                  <a:pt x="309" y="228"/>
                  <a:pt x="309" y="234"/>
                </a:cubicBezTo>
                <a:cubicBezTo>
                  <a:pt x="309" y="240"/>
                  <a:pt x="314" y="245"/>
                  <a:pt x="320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352"/>
                  <a:pt x="394" y="352"/>
                  <a:pt x="394" y="352"/>
                </a:cubicBezTo>
                <a:cubicBezTo>
                  <a:pt x="362" y="352"/>
                  <a:pt x="362" y="352"/>
                  <a:pt x="362" y="352"/>
                </a:cubicBezTo>
                <a:cubicBezTo>
                  <a:pt x="356" y="352"/>
                  <a:pt x="352" y="356"/>
                  <a:pt x="352" y="362"/>
                </a:cubicBezTo>
                <a:cubicBezTo>
                  <a:pt x="352" y="379"/>
                  <a:pt x="352" y="379"/>
                  <a:pt x="352" y="379"/>
                </a:cubicBezTo>
                <a:cubicBezTo>
                  <a:pt x="327" y="355"/>
                  <a:pt x="327" y="355"/>
                  <a:pt x="327" y="355"/>
                </a:cubicBezTo>
                <a:cubicBezTo>
                  <a:pt x="325" y="353"/>
                  <a:pt x="322" y="352"/>
                  <a:pt x="320" y="352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298"/>
                  <a:pt x="245" y="298"/>
                  <a:pt x="245" y="298"/>
                </a:cubicBezTo>
                <a:cubicBezTo>
                  <a:pt x="245" y="292"/>
                  <a:pt x="240" y="288"/>
                  <a:pt x="234" y="288"/>
                </a:cubicBezTo>
                <a:cubicBezTo>
                  <a:pt x="228" y="288"/>
                  <a:pt x="224" y="292"/>
                  <a:pt x="224" y="298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24" y="368"/>
                  <a:pt x="228" y="373"/>
                  <a:pt x="234" y="373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55" y="413"/>
                  <a:pt x="355" y="413"/>
                  <a:pt x="355" y="413"/>
                </a:cubicBezTo>
                <a:cubicBezTo>
                  <a:pt x="357" y="415"/>
                  <a:pt x="360" y="416"/>
                  <a:pt x="362" y="416"/>
                </a:cubicBezTo>
                <a:cubicBezTo>
                  <a:pt x="364" y="416"/>
                  <a:pt x="365" y="415"/>
                  <a:pt x="366" y="415"/>
                </a:cubicBezTo>
                <a:cubicBezTo>
                  <a:pt x="370" y="413"/>
                  <a:pt x="373" y="409"/>
                  <a:pt x="373" y="405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234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3" name="Freeform 66">
            <a:extLst>
              <a:ext uri="{FF2B5EF4-FFF2-40B4-BE49-F238E27FC236}">
                <a16:creationId xmlns:a16="http://schemas.microsoft.com/office/drawing/2014/main" id="{7B1DDA98-1190-47A3-9396-6A1EAF2999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95221" y="3686104"/>
            <a:ext cx="539496" cy="539496"/>
          </a:xfrm>
          <a:custGeom>
            <a:avLst/>
            <a:gdLst>
              <a:gd name="T0" fmla="*/ 275 w 512"/>
              <a:gd name="T1" fmla="*/ 260 h 512"/>
              <a:gd name="T2" fmla="*/ 295 w 512"/>
              <a:gd name="T3" fmla="*/ 217 h 512"/>
              <a:gd name="T4" fmla="*/ 251 w 512"/>
              <a:gd name="T5" fmla="*/ 236 h 512"/>
              <a:gd name="T6" fmla="*/ 275 w 512"/>
              <a:gd name="T7" fmla="*/ 260 h 512"/>
              <a:gd name="T8" fmla="*/ 384 w 512"/>
              <a:gd name="T9" fmla="*/ 245 h 512"/>
              <a:gd name="T10" fmla="*/ 394 w 512"/>
              <a:gd name="T11" fmla="*/ 245 h 512"/>
              <a:gd name="T12" fmla="*/ 266 w 512"/>
              <a:gd name="T13" fmla="*/ 118 h 512"/>
              <a:gd name="T14" fmla="*/ 266 w 512"/>
              <a:gd name="T15" fmla="*/ 128 h 512"/>
              <a:gd name="T16" fmla="*/ 256 w 512"/>
              <a:gd name="T17" fmla="*/ 138 h 512"/>
              <a:gd name="T18" fmla="*/ 245 w 512"/>
              <a:gd name="T19" fmla="*/ 128 h 512"/>
              <a:gd name="T20" fmla="*/ 245 w 512"/>
              <a:gd name="T21" fmla="*/ 118 h 512"/>
              <a:gd name="T22" fmla="*/ 118 w 512"/>
              <a:gd name="T23" fmla="*/ 245 h 512"/>
              <a:gd name="T24" fmla="*/ 128 w 512"/>
              <a:gd name="T25" fmla="*/ 245 h 512"/>
              <a:gd name="T26" fmla="*/ 138 w 512"/>
              <a:gd name="T27" fmla="*/ 256 h 512"/>
              <a:gd name="T28" fmla="*/ 128 w 512"/>
              <a:gd name="T29" fmla="*/ 266 h 512"/>
              <a:gd name="T30" fmla="*/ 118 w 512"/>
              <a:gd name="T31" fmla="*/ 266 h 512"/>
              <a:gd name="T32" fmla="*/ 245 w 512"/>
              <a:gd name="T33" fmla="*/ 394 h 512"/>
              <a:gd name="T34" fmla="*/ 245 w 512"/>
              <a:gd name="T35" fmla="*/ 384 h 512"/>
              <a:gd name="T36" fmla="*/ 256 w 512"/>
              <a:gd name="T37" fmla="*/ 373 h 512"/>
              <a:gd name="T38" fmla="*/ 266 w 512"/>
              <a:gd name="T39" fmla="*/ 384 h 512"/>
              <a:gd name="T40" fmla="*/ 266 w 512"/>
              <a:gd name="T41" fmla="*/ 394 h 512"/>
              <a:gd name="T42" fmla="*/ 394 w 512"/>
              <a:gd name="T43" fmla="*/ 266 h 512"/>
              <a:gd name="T44" fmla="*/ 384 w 512"/>
              <a:gd name="T45" fmla="*/ 266 h 512"/>
              <a:gd name="T46" fmla="*/ 373 w 512"/>
              <a:gd name="T47" fmla="*/ 256 h 512"/>
              <a:gd name="T48" fmla="*/ 384 w 512"/>
              <a:gd name="T49" fmla="*/ 245 h 512"/>
              <a:gd name="T50" fmla="*/ 326 w 512"/>
              <a:gd name="T51" fmla="*/ 200 h 512"/>
              <a:gd name="T52" fmla="*/ 288 w 512"/>
              <a:gd name="T53" fmla="*/ 283 h 512"/>
              <a:gd name="T54" fmla="*/ 283 w 512"/>
              <a:gd name="T55" fmla="*/ 288 h 512"/>
              <a:gd name="T56" fmla="*/ 200 w 512"/>
              <a:gd name="T57" fmla="*/ 326 h 512"/>
              <a:gd name="T58" fmla="*/ 195 w 512"/>
              <a:gd name="T59" fmla="*/ 327 h 512"/>
              <a:gd name="T60" fmla="*/ 188 w 512"/>
              <a:gd name="T61" fmla="*/ 324 h 512"/>
              <a:gd name="T62" fmla="*/ 186 w 512"/>
              <a:gd name="T63" fmla="*/ 312 h 512"/>
              <a:gd name="T64" fmla="*/ 223 w 512"/>
              <a:gd name="T65" fmla="*/ 229 h 512"/>
              <a:gd name="T66" fmla="*/ 229 w 512"/>
              <a:gd name="T67" fmla="*/ 223 h 512"/>
              <a:gd name="T68" fmla="*/ 312 w 512"/>
              <a:gd name="T69" fmla="*/ 186 h 512"/>
              <a:gd name="T70" fmla="*/ 324 w 512"/>
              <a:gd name="T71" fmla="*/ 188 h 512"/>
              <a:gd name="T72" fmla="*/ 326 w 512"/>
              <a:gd name="T73" fmla="*/ 200 h 512"/>
              <a:gd name="T74" fmla="*/ 217 w 512"/>
              <a:gd name="T75" fmla="*/ 295 h 512"/>
              <a:gd name="T76" fmla="*/ 260 w 512"/>
              <a:gd name="T77" fmla="*/ 275 h 512"/>
              <a:gd name="T78" fmla="*/ 236 w 512"/>
              <a:gd name="T79" fmla="*/ 251 h 512"/>
              <a:gd name="T80" fmla="*/ 217 w 512"/>
              <a:gd name="T81" fmla="*/ 295 h 512"/>
              <a:gd name="T82" fmla="*/ 256 w 512"/>
              <a:gd name="T83" fmla="*/ 0 h 512"/>
              <a:gd name="T84" fmla="*/ 0 w 512"/>
              <a:gd name="T85" fmla="*/ 256 h 512"/>
              <a:gd name="T86" fmla="*/ 256 w 512"/>
              <a:gd name="T87" fmla="*/ 512 h 512"/>
              <a:gd name="T88" fmla="*/ 512 w 512"/>
              <a:gd name="T89" fmla="*/ 256 h 512"/>
              <a:gd name="T90" fmla="*/ 256 w 512"/>
              <a:gd name="T91" fmla="*/ 0 h 512"/>
              <a:gd name="T92" fmla="*/ 256 w 512"/>
              <a:gd name="T93" fmla="*/ 416 h 512"/>
              <a:gd name="T94" fmla="*/ 96 w 512"/>
              <a:gd name="T95" fmla="*/ 256 h 512"/>
              <a:gd name="T96" fmla="*/ 256 w 512"/>
              <a:gd name="T97" fmla="*/ 96 h 512"/>
              <a:gd name="T98" fmla="*/ 416 w 512"/>
              <a:gd name="T99" fmla="*/ 256 h 512"/>
              <a:gd name="T100" fmla="*/ 256 w 512"/>
              <a:gd name="T101" fmla="*/ 41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2" h="512">
                <a:moveTo>
                  <a:pt x="275" y="260"/>
                </a:moveTo>
                <a:cubicBezTo>
                  <a:pt x="295" y="217"/>
                  <a:pt x="295" y="217"/>
                  <a:pt x="295" y="217"/>
                </a:cubicBezTo>
                <a:cubicBezTo>
                  <a:pt x="251" y="236"/>
                  <a:pt x="251" y="236"/>
                  <a:pt x="251" y="236"/>
                </a:cubicBezTo>
                <a:lnTo>
                  <a:pt x="275" y="260"/>
                </a:lnTo>
                <a:close/>
                <a:moveTo>
                  <a:pt x="384" y="245"/>
                </a:moveTo>
                <a:cubicBezTo>
                  <a:pt x="394" y="245"/>
                  <a:pt x="394" y="245"/>
                  <a:pt x="394" y="245"/>
                </a:cubicBezTo>
                <a:cubicBezTo>
                  <a:pt x="389" y="177"/>
                  <a:pt x="334" y="123"/>
                  <a:pt x="266" y="118"/>
                </a:cubicBezTo>
                <a:cubicBezTo>
                  <a:pt x="266" y="128"/>
                  <a:pt x="266" y="128"/>
                  <a:pt x="266" y="128"/>
                </a:cubicBezTo>
                <a:cubicBezTo>
                  <a:pt x="266" y="134"/>
                  <a:pt x="262" y="138"/>
                  <a:pt x="256" y="138"/>
                </a:cubicBezTo>
                <a:cubicBezTo>
                  <a:pt x="250" y="138"/>
                  <a:pt x="245" y="134"/>
                  <a:pt x="245" y="128"/>
                </a:cubicBezTo>
                <a:cubicBezTo>
                  <a:pt x="245" y="118"/>
                  <a:pt x="245" y="118"/>
                  <a:pt x="245" y="118"/>
                </a:cubicBezTo>
                <a:cubicBezTo>
                  <a:pt x="177" y="123"/>
                  <a:pt x="123" y="177"/>
                  <a:pt x="118" y="245"/>
                </a:cubicBezTo>
                <a:cubicBezTo>
                  <a:pt x="128" y="245"/>
                  <a:pt x="128" y="245"/>
                  <a:pt x="128" y="245"/>
                </a:cubicBezTo>
                <a:cubicBezTo>
                  <a:pt x="134" y="245"/>
                  <a:pt x="138" y="250"/>
                  <a:pt x="138" y="256"/>
                </a:cubicBezTo>
                <a:cubicBezTo>
                  <a:pt x="138" y="262"/>
                  <a:pt x="134" y="266"/>
                  <a:pt x="128" y="26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23" y="334"/>
                  <a:pt x="177" y="389"/>
                  <a:pt x="245" y="394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ubicBezTo>
                  <a:pt x="266" y="394"/>
                  <a:pt x="266" y="394"/>
                  <a:pt x="266" y="394"/>
                </a:cubicBezTo>
                <a:cubicBezTo>
                  <a:pt x="334" y="389"/>
                  <a:pt x="389" y="334"/>
                  <a:pt x="394" y="266"/>
                </a:cubicBezTo>
                <a:cubicBezTo>
                  <a:pt x="384" y="266"/>
                  <a:pt x="384" y="266"/>
                  <a:pt x="384" y="266"/>
                </a:cubicBezTo>
                <a:cubicBezTo>
                  <a:pt x="378" y="266"/>
                  <a:pt x="373" y="262"/>
                  <a:pt x="373" y="256"/>
                </a:cubicBezTo>
                <a:cubicBezTo>
                  <a:pt x="373" y="250"/>
                  <a:pt x="378" y="245"/>
                  <a:pt x="384" y="245"/>
                </a:cubicBezTo>
                <a:close/>
                <a:moveTo>
                  <a:pt x="326" y="200"/>
                </a:moveTo>
                <a:cubicBezTo>
                  <a:pt x="288" y="283"/>
                  <a:pt x="288" y="283"/>
                  <a:pt x="288" y="283"/>
                </a:cubicBezTo>
                <a:cubicBezTo>
                  <a:pt x="287" y="285"/>
                  <a:pt x="285" y="287"/>
                  <a:pt x="283" y="288"/>
                </a:cubicBezTo>
                <a:cubicBezTo>
                  <a:pt x="200" y="326"/>
                  <a:pt x="200" y="326"/>
                  <a:pt x="200" y="326"/>
                </a:cubicBezTo>
                <a:cubicBezTo>
                  <a:pt x="198" y="326"/>
                  <a:pt x="197" y="327"/>
                  <a:pt x="195" y="327"/>
                </a:cubicBezTo>
                <a:cubicBezTo>
                  <a:pt x="193" y="327"/>
                  <a:pt x="190" y="326"/>
                  <a:pt x="188" y="324"/>
                </a:cubicBezTo>
                <a:cubicBezTo>
                  <a:pt x="185" y="320"/>
                  <a:pt x="184" y="316"/>
                  <a:pt x="186" y="312"/>
                </a:cubicBezTo>
                <a:cubicBezTo>
                  <a:pt x="223" y="229"/>
                  <a:pt x="223" y="229"/>
                  <a:pt x="223" y="229"/>
                </a:cubicBezTo>
                <a:cubicBezTo>
                  <a:pt x="224" y="226"/>
                  <a:pt x="226" y="224"/>
                  <a:pt x="229" y="223"/>
                </a:cubicBezTo>
                <a:cubicBezTo>
                  <a:pt x="312" y="186"/>
                  <a:pt x="312" y="186"/>
                  <a:pt x="312" y="186"/>
                </a:cubicBezTo>
                <a:cubicBezTo>
                  <a:pt x="316" y="184"/>
                  <a:pt x="320" y="185"/>
                  <a:pt x="324" y="188"/>
                </a:cubicBezTo>
                <a:cubicBezTo>
                  <a:pt x="327" y="191"/>
                  <a:pt x="328" y="196"/>
                  <a:pt x="326" y="200"/>
                </a:cubicBezTo>
                <a:close/>
                <a:moveTo>
                  <a:pt x="217" y="295"/>
                </a:moveTo>
                <a:cubicBezTo>
                  <a:pt x="260" y="275"/>
                  <a:pt x="260" y="275"/>
                  <a:pt x="260" y="275"/>
                </a:cubicBezTo>
                <a:cubicBezTo>
                  <a:pt x="236" y="251"/>
                  <a:pt x="236" y="251"/>
                  <a:pt x="236" y="251"/>
                </a:cubicBezTo>
                <a:lnTo>
                  <a:pt x="217" y="295"/>
                </a:ln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16"/>
                </a:moveTo>
                <a:cubicBezTo>
                  <a:pt x="167" y="416"/>
                  <a:pt x="96" y="344"/>
                  <a:pt x="96" y="256"/>
                </a:cubicBezTo>
                <a:cubicBezTo>
                  <a:pt x="96" y="167"/>
                  <a:pt x="167" y="96"/>
                  <a:pt x="256" y="96"/>
                </a:cubicBezTo>
                <a:cubicBezTo>
                  <a:pt x="344" y="96"/>
                  <a:pt x="416" y="167"/>
                  <a:pt x="416" y="256"/>
                </a:cubicBezTo>
                <a:cubicBezTo>
                  <a:pt x="416" y="344"/>
                  <a:pt x="344" y="416"/>
                  <a:pt x="256" y="416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4" name="Freeform 357">
            <a:extLst>
              <a:ext uri="{FF2B5EF4-FFF2-40B4-BE49-F238E27FC236}">
                <a16:creationId xmlns:a16="http://schemas.microsoft.com/office/drawing/2014/main" id="{CA0B7204-A541-4420-94A4-141568978F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9271" y="4565371"/>
            <a:ext cx="530352" cy="53191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84 w 512"/>
              <a:gd name="T11" fmla="*/ 352 h 512"/>
              <a:gd name="T12" fmla="*/ 352 w 512"/>
              <a:gd name="T13" fmla="*/ 320 h 512"/>
              <a:gd name="T14" fmla="*/ 373 w 512"/>
              <a:gd name="T15" fmla="*/ 290 h 512"/>
              <a:gd name="T16" fmla="*/ 373 w 512"/>
              <a:gd name="T17" fmla="*/ 245 h 512"/>
              <a:gd name="T18" fmla="*/ 341 w 512"/>
              <a:gd name="T19" fmla="*/ 213 h 512"/>
              <a:gd name="T20" fmla="*/ 309 w 512"/>
              <a:gd name="T21" fmla="*/ 245 h 512"/>
              <a:gd name="T22" fmla="*/ 309 w 512"/>
              <a:gd name="T23" fmla="*/ 341 h 512"/>
              <a:gd name="T24" fmla="*/ 234 w 512"/>
              <a:gd name="T25" fmla="*/ 416 h 512"/>
              <a:gd name="T26" fmla="*/ 160 w 512"/>
              <a:gd name="T27" fmla="*/ 341 h 512"/>
              <a:gd name="T28" fmla="*/ 160 w 512"/>
              <a:gd name="T29" fmla="*/ 287 h 512"/>
              <a:gd name="T30" fmla="*/ 96 w 512"/>
              <a:gd name="T31" fmla="*/ 224 h 512"/>
              <a:gd name="T32" fmla="*/ 96 w 512"/>
              <a:gd name="T33" fmla="*/ 149 h 512"/>
              <a:gd name="T34" fmla="*/ 106 w 512"/>
              <a:gd name="T35" fmla="*/ 138 h 512"/>
              <a:gd name="T36" fmla="*/ 128 w 512"/>
              <a:gd name="T37" fmla="*/ 138 h 512"/>
              <a:gd name="T38" fmla="*/ 138 w 512"/>
              <a:gd name="T39" fmla="*/ 149 h 512"/>
              <a:gd name="T40" fmla="*/ 128 w 512"/>
              <a:gd name="T41" fmla="*/ 160 h 512"/>
              <a:gd name="T42" fmla="*/ 117 w 512"/>
              <a:gd name="T43" fmla="*/ 160 h 512"/>
              <a:gd name="T44" fmla="*/ 117 w 512"/>
              <a:gd name="T45" fmla="*/ 224 h 512"/>
              <a:gd name="T46" fmla="*/ 170 w 512"/>
              <a:gd name="T47" fmla="*/ 266 h 512"/>
              <a:gd name="T48" fmla="*/ 224 w 512"/>
              <a:gd name="T49" fmla="*/ 224 h 512"/>
              <a:gd name="T50" fmla="*/ 224 w 512"/>
              <a:gd name="T51" fmla="*/ 160 h 512"/>
              <a:gd name="T52" fmla="*/ 213 w 512"/>
              <a:gd name="T53" fmla="*/ 160 h 512"/>
              <a:gd name="T54" fmla="*/ 202 w 512"/>
              <a:gd name="T55" fmla="*/ 149 h 512"/>
              <a:gd name="T56" fmla="*/ 213 w 512"/>
              <a:gd name="T57" fmla="*/ 138 h 512"/>
              <a:gd name="T58" fmla="*/ 234 w 512"/>
              <a:gd name="T59" fmla="*/ 138 h 512"/>
              <a:gd name="T60" fmla="*/ 245 w 512"/>
              <a:gd name="T61" fmla="*/ 149 h 512"/>
              <a:gd name="T62" fmla="*/ 245 w 512"/>
              <a:gd name="T63" fmla="*/ 224 h 512"/>
              <a:gd name="T64" fmla="*/ 181 w 512"/>
              <a:gd name="T65" fmla="*/ 287 h 512"/>
              <a:gd name="T66" fmla="*/ 181 w 512"/>
              <a:gd name="T67" fmla="*/ 341 h 512"/>
              <a:gd name="T68" fmla="*/ 234 w 512"/>
              <a:gd name="T69" fmla="*/ 394 h 512"/>
              <a:gd name="T70" fmla="*/ 288 w 512"/>
              <a:gd name="T71" fmla="*/ 341 h 512"/>
              <a:gd name="T72" fmla="*/ 288 w 512"/>
              <a:gd name="T73" fmla="*/ 245 h 512"/>
              <a:gd name="T74" fmla="*/ 341 w 512"/>
              <a:gd name="T75" fmla="*/ 192 h 512"/>
              <a:gd name="T76" fmla="*/ 394 w 512"/>
              <a:gd name="T77" fmla="*/ 245 h 512"/>
              <a:gd name="T78" fmla="*/ 394 w 512"/>
              <a:gd name="T79" fmla="*/ 290 h 512"/>
              <a:gd name="T80" fmla="*/ 416 w 512"/>
              <a:gd name="T81" fmla="*/ 320 h 512"/>
              <a:gd name="T82" fmla="*/ 384 w 512"/>
              <a:gd name="T83" fmla="*/ 352 h 512"/>
              <a:gd name="T84" fmla="*/ 394 w 512"/>
              <a:gd name="T85" fmla="*/ 320 h 512"/>
              <a:gd name="T86" fmla="*/ 384 w 512"/>
              <a:gd name="T87" fmla="*/ 330 h 512"/>
              <a:gd name="T88" fmla="*/ 373 w 512"/>
              <a:gd name="T89" fmla="*/ 320 h 512"/>
              <a:gd name="T90" fmla="*/ 384 w 512"/>
              <a:gd name="T91" fmla="*/ 309 h 512"/>
              <a:gd name="T92" fmla="*/ 394 w 512"/>
              <a:gd name="T93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84" y="352"/>
                </a:moveTo>
                <a:cubicBezTo>
                  <a:pt x="366" y="352"/>
                  <a:pt x="352" y="337"/>
                  <a:pt x="352" y="320"/>
                </a:cubicBezTo>
                <a:cubicBezTo>
                  <a:pt x="352" y="306"/>
                  <a:pt x="361" y="294"/>
                  <a:pt x="373" y="290"/>
                </a:cubicBezTo>
                <a:cubicBezTo>
                  <a:pt x="373" y="245"/>
                  <a:pt x="373" y="245"/>
                  <a:pt x="373" y="245"/>
                </a:cubicBezTo>
                <a:cubicBezTo>
                  <a:pt x="373" y="227"/>
                  <a:pt x="359" y="213"/>
                  <a:pt x="341" y="213"/>
                </a:cubicBezTo>
                <a:cubicBezTo>
                  <a:pt x="323" y="213"/>
                  <a:pt x="309" y="227"/>
                  <a:pt x="309" y="245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09" y="382"/>
                  <a:pt x="276" y="416"/>
                  <a:pt x="234" y="416"/>
                </a:cubicBezTo>
                <a:cubicBezTo>
                  <a:pt x="193" y="416"/>
                  <a:pt x="160" y="382"/>
                  <a:pt x="160" y="341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28" y="282"/>
                  <a:pt x="96" y="256"/>
                  <a:pt x="96" y="224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34" y="138"/>
                  <a:pt x="138" y="143"/>
                  <a:pt x="138" y="149"/>
                </a:cubicBezTo>
                <a:cubicBezTo>
                  <a:pt x="138" y="155"/>
                  <a:pt x="134" y="160"/>
                  <a:pt x="128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7" y="247"/>
                  <a:pt x="146" y="266"/>
                  <a:pt x="170" y="266"/>
                </a:cubicBezTo>
                <a:cubicBezTo>
                  <a:pt x="194" y="266"/>
                  <a:pt x="224" y="247"/>
                  <a:pt x="224" y="224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07" y="160"/>
                  <a:pt x="202" y="155"/>
                  <a:pt x="202" y="149"/>
                </a:cubicBezTo>
                <a:cubicBezTo>
                  <a:pt x="202" y="143"/>
                  <a:pt x="207" y="138"/>
                  <a:pt x="213" y="138"/>
                </a:cubicBezTo>
                <a:cubicBezTo>
                  <a:pt x="234" y="138"/>
                  <a:pt x="234" y="138"/>
                  <a:pt x="234" y="138"/>
                </a:cubicBezTo>
                <a:cubicBezTo>
                  <a:pt x="240" y="138"/>
                  <a:pt x="245" y="143"/>
                  <a:pt x="245" y="149"/>
                </a:cubicBezTo>
                <a:cubicBezTo>
                  <a:pt x="245" y="224"/>
                  <a:pt x="245" y="224"/>
                  <a:pt x="245" y="224"/>
                </a:cubicBezTo>
                <a:cubicBezTo>
                  <a:pt x="245" y="256"/>
                  <a:pt x="213" y="282"/>
                  <a:pt x="181" y="287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1" y="370"/>
                  <a:pt x="205" y="394"/>
                  <a:pt x="234" y="394"/>
                </a:cubicBezTo>
                <a:cubicBezTo>
                  <a:pt x="264" y="394"/>
                  <a:pt x="288" y="370"/>
                  <a:pt x="288" y="341"/>
                </a:cubicBezTo>
                <a:cubicBezTo>
                  <a:pt x="288" y="245"/>
                  <a:pt x="288" y="245"/>
                  <a:pt x="288" y="245"/>
                </a:cubicBezTo>
                <a:cubicBezTo>
                  <a:pt x="288" y="216"/>
                  <a:pt x="312" y="192"/>
                  <a:pt x="341" y="192"/>
                </a:cubicBezTo>
                <a:cubicBezTo>
                  <a:pt x="370" y="192"/>
                  <a:pt x="394" y="216"/>
                  <a:pt x="394" y="245"/>
                </a:cubicBezTo>
                <a:cubicBezTo>
                  <a:pt x="394" y="290"/>
                  <a:pt x="394" y="290"/>
                  <a:pt x="394" y="290"/>
                </a:cubicBezTo>
                <a:cubicBezTo>
                  <a:pt x="407" y="294"/>
                  <a:pt x="416" y="306"/>
                  <a:pt x="416" y="320"/>
                </a:cubicBezTo>
                <a:cubicBezTo>
                  <a:pt x="416" y="337"/>
                  <a:pt x="401" y="352"/>
                  <a:pt x="384" y="352"/>
                </a:cubicBezTo>
                <a:close/>
                <a:moveTo>
                  <a:pt x="394" y="320"/>
                </a:moveTo>
                <a:cubicBezTo>
                  <a:pt x="394" y="326"/>
                  <a:pt x="390" y="330"/>
                  <a:pt x="384" y="330"/>
                </a:cubicBezTo>
                <a:cubicBezTo>
                  <a:pt x="378" y="330"/>
                  <a:pt x="373" y="326"/>
                  <a:pt x="373" y="320"/>
                </a:cubicBezTo>
                <a:cubicBezTo>
                  <a:pt x="373" y="314"/>
                  <a:pt x="378" y="309"/>
                  <a:pt x="384" y="309"/>
                </a:cubicBezTo>
                <a:cubicBezTo>
                  <a:pt x="390" y="309"/>
                  <a:pt x="394" y="314"/>
                  <a:pt x="394" y="320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474">
            <a:extLst>
              <a:ext uri="{FF2B5EF4-FFF2-40B4-BE49-F238E27FC236}">
                <a16:creationId xmlns:a16="http://schemas.microsoft.com/office/drawing/2014/main" id="{95BDB91D-E866-4BE8-BBC9-83EEE7F86B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18860" y="4566930"/>
            <a:ext cx="530352" cy="530352"/>
          </a:xfrm>
          <a:custGeom>
            <a:avLst/>
            <a:gdLst>
              <a:gd name="T0" fmla="*/ 305 w 512"/>
              <a:gd name="T1" fmla="*/ 290 h 512"/>
              <a:gd name="T2" fmla="*/ 283 w 512"/>
              <a:gd name="T3" fmla="*/ 298 h 512"/>
              <a:gd name="T4" fmla="*/ 260 w 512"/>
              <a:gd name="T5" fmla="*/ 305 h 512"/>
              <a:gd name="T6" fmla="*/ 200 w 512"/>
              <a:gd name="T7" fmla="*/ 154 h 512"/>
              <a:gd name="T8" fmla="*/ 200 w 512"/>
              <a:gd name="T9" fmla="*/ 185 h 512"/>
              <a:gd name="T10" fmla="*/ 207 w 512"/>
              <a:gd name="T11" fmla="*/ 203 h 512"/>
              <a:gd name="T12" fmla="*/ 230 w 512"/>
              <a:gd name="T13" fmla="*/ 185 h 512"/>
              <a:gd name="T14" fmla="*/ 230 w 512"/>
              <a:gd name="T15" fmla="*/ 215 h 512"/>
              <a:gd name="T16" fmla="*/ 237 w 512"/>
              <a:gd name="T17" fmla="*/ 233 h 512"/>
              <a:gd name="T18" fmla="*/ 260 w 512"/>
              <a:gd name="T19" fmla="*/ 215 h 512"/>
              <a:gd name="T20" fmla="*/ 260 w 512"/>
              <a:gd name="T21" fmla="*/ 245 h 512"/>
              <a:gd name="T22" fmla="*/ 268 w 512"/>
              <a:gd name="T23" fmla="*/ 263 h 512"/>
              <a:gd name="T24" fmla="*/ 290 w 512"/>
              <a:gd name="T25" fmla="*/ 245 h 512"/>
              <a:gd name="T26" fmla="*/ 298 w 512"/>
              <a:gd name="T27" fmla="*/ 268 h 512"/>
              <a:gd name="T28" fmla="*/ 298 w 512"/>
              <a:gd name="T29" fmla="*/ 283 h 512"/>
              <a:gd name="T30" fmla="*/ 256 w 512"/>
              <a:gd name="T31" fmla="*/ 512 h 512"/>
              <a:gd name="T32" fmla="*/ 256 w 512"/>
              <a:gd name="T33" fmla="*/ 0 h 512"/>
              <a:gd name="T34" fmla="*/ 379 w 512"/>
              <a:gd name="T35" fmla="*/ 364 h 512"/>
              <a:gd name="T36" fmla="*/ 328 w 512"/>
              <a:gd name="T37" fmla="*/ 298 h 512"/>
              <a:gd name="T38" fmla="*/ 328 w 512"/>
              <a:gd name="T39" fmla="*/ 283 h 512"/>
              <a:gd name="T40" fmla="*/ 328 w 512"/>
              <a:gd name="T41" fmla="*/ 268 h 512"/>
              <a:gd name="T42" fmla="*/ 328 w 512"/>
              <a:gd name="T43" fmla="*/ 253 h 512"/>
              <a:gd name="T44" fmla="*/ 192 w 512"/>
              <a:gd name="T45" fmla="*/ 132 h 512"/>
              <a:gd name="T46" fmla="*/ 154 w 512"/>
              <a:gd name="T47" fmla="*/ 139 h 512"/>
              <a:gd name="T48" fmla="*/ 170 w 512"/>
              <a:gd name="T49" fmla="*/ 109 h 512"/>
              <a:gd name="T50" fmla="*/ 109 w 512"/>
              <a:gd name="T51" fmla="*/ 154 h 512"/>
              <a:gd name="T52" fmla="*/ 117 w 512"/>
              <a:gd name="T53" fmla="*/ 173 h 512"/>
              <a:gd name="T54" fmla="*/ 139 w 512"/>
              <a:gd name="T55" fmla="*/ 154 h 512"/>
              <a:gd name="T56" fmla="*/ 132 w 512"/>
              <a:gd name="T57" fmla="*/ 192 h 512"/>
              <a:gd name="T58" fmla="*/ 130 w 512"/>
              <a:gd name="T59" fmla="*/ 204 h 512"/>
              <a:gd name="T60" fmla="*/ 253 w 512"/>
              <a:gd name="T61" fmla="*/ 328 h 512"/>
              <a:gd name="T62" fmla="*/ 275 w 512"/>
              <a:gd name="T63" fmla="*/ 320 h 512"/>
              <a:gd name="T64" fmla="*/ 290 w 512"/>
              <a:gd name="T65" fmla="*/ 331 h 512"/>
              <a:gd name="T66" fmla="*/ 305 w 512"/>
              <a:gd name="T67" fmla="*/ 320 h 512"/>
              <a:gd name="T68" fmla="*/ 372 w 512"/>
              <a:gd name="T69" fmla="*/ 383 h 512"/>
              <a:gd name="T70" fmla="*/ 379 w 512"/>
              <a:gd name="T71" fmla="*/ 3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98" y="283"/>
                </a:moveTo>
                <a:cubicBezTo>
                  <a:pt x="305" y="290"/>
                  <a:pt x="305" y="290"/>
                  <a:pt x="305" y="290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283" y="298"/>
                  <a:pt x="283" y="298"/>
                  <a:pt x="283" y="298"/>
                </a:cubicBezTo>
                <a:cubicBezTo>
                  <a:pt x="279" y="294"/>
                  <a:pt x="272" y="294"/>
                  <a:pt x="268" y="298"/>
                </a:cubicBezTo>
                <a:cubicBezTo>
                  <a:pt x="260" y="305"/>
                  <a:pt x="260" y="305"/>
                  <a:pt x="260" y="305"/>
                </a:cubicBezTo>
                <a:cubicBezTo>
                  <a:pt x="154" y="200"/>
                  <a:pt x="154" y="200"/>
                  <a:pt x="154" y="200"/>
                </a:cubicBezTo>
                <a:cubicBezTo>
                  <a:pt x="200" y="154"/>
                  <a:pt x="200" y="154"/>
                  <a:pt x="200" y="154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6" y="189"/>
                  <a:pt x="196" y="196"/>
                  <a:pt x="200" y="200"/>
                </a:cubicBezTo>
                <a:cubicBezTo>
                  <a:pt x="202" y="202"/>
                  <a:pt x="205" y="203"/>
                  <a:pt x="207" y="203"/>
                </a:cubicBezTo>
                <a:cubicBezTo>
                  <a:pt x="210" y="203"/>
                  <a:pt x="213" y="202"/>
                  <a:pt x="215" y="200"/>
                </a:cubicBezTo>
                <a:cubicBezTo>
                  <a:pt x="230" y="185"/>
                  <a:pt x="230" y="185"/>
                  <a:pt x="230" y="185"/>
                </a:cubicBezTo>
                <a:cubicBezTo>
                  <a:pt x="245" y="200"/>
                  <a:pt x="245" y="200"/>
                  <a:pt x="245" y="200"/>
                </a:cubicBezTo>
                <a:cubicBezTo>
                  <a:pt x="230" y="215"/>
                  <a:pt x="230" y="215"/>
                  <a:pt x="230" y="215"/>
                </a:cubicBezTo>
                <a:cubicBezTo>
                  <a:pt x="226" y="219"/>
                  <a:pt x="226" y="226"/>
                  <a:pt x="230" y="230"/>
                </a:cubicBezTo>
                <a:cubicBezTo>
                  <a:pt x="232" y="232"/>
                  <a:pt x="235" y="233"/>
                  <a:pt x="237" y="233"/>
                </a:cubicBezTo>
                <a:cubicBezTo>
                  <a:pt x="240" y="233"/>
                  <a:pt x="243" y="232"/>
                  <a:pt x="245" y="230"/>
                </a:cubicBezTo>
                <a:cubicBezTo>
                  <a:pt x="260" y="215"/>
                  <a:pt x="260" y="215"/>
                  <a:pt x="260" y="215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56" y="249"/>
                  <a:pt x="256" y="256"/>
                  <a:pt x="260" y="260"/>
                </a:cubicBezTo>
                <a:cubicBezTo>
                  <a:pt x="262" y="262"/>
                  <a:pt x="265" y="263"/>
                  <a:pt x="268" y="263"/>
                </a:cubicBezTo>
                <a:cubicBezTo>
                  <a:pt x="270" y="263"/>
                  <a:pt x="273" y="262"/>
                  <a:pt x="275" y="260"/>
                </a:cubicBezTo>
                <a:cubicBezTo>
                  <a:pt x="290" y="245"/>
                  <a:pt x="290" y="245"/>
                  <a:pt x="290" y="245"/>
                </a:cubicBezTo>
                <a:cubicBezTo>
                  <a:pt x="305" y="260"/>
                  <a:pt x="305" y="260"/>
                  <a:pt x="305" y="260"/>
                </a:cubicBezTo>
                <a:cubicBezTo>
                  <a:pt x="298" y="268"/>
                  <a:pt x="298" y="268"/>
                  <a:pt x="298" y="268"/>
                </a:cubicBezTo>
                <a:cubicBezTo>
                  <a:pt x="296" y="270"/>
                  <a:pt x="295" y="272"/>
                  <a:pt x="295" y="275"/>
                </a:cubicBezTo>
                <a:cubicBezTo>
                  <a:pt x="295" y="278"/>
                  <a:pt x="296" y="281"/>
                  <a:pt x="298" y="28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9" y="364"/>
                </a:moveTo>
                <a:cubicBezTo>
                  <a:pt x="320" y="305"/>
                  <a:pt x="320" y="305"/>
                  <a:pt x="320" y="305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0" y="296"/>
                  <a:pt x="331" y="293"/>
                  <a:pt x="331" y="290"/>
                </a:cubicBezTo>
                <a:cubicBezTo>
                  <a:pt x="331" y="287"/>
                  <a:pt x="330" y="285"/>
                  <a:pt x="328" y="283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8" y="268"/>
                  <a:pt x="328" y="268"/>
                  <a:pt x="328" y="268"/>
                </a:cubicBezTo>
                <a:cubicBezTo>
                  <a:pt x="330" y="266"/>
                  <a:pt x="331" y="263"/>
                  <a:pt x="331" y="260"/>
                </a:cubicBezTo>
                <a:cubicBezTo>
                  <a:pt x="331" y="257"/>
                  <a:pt x="330" y="255"/>
                  <a:pt x="328" y="253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3" y="128"/>
                  <a:pt x="196" y="128"/>
                  <a:pt x="192" y="132"/>
                </a:cubicBezTo>
                <a:cubicBezTo>
                  <a:pt x="170" y="154"/>
                  <a:pt x="170" y="154"/>
                  <a:pt x="170" y="15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4" y="120"/>
                  <a:pt x="174" y="113"/>
                  <a:pt x="170" y="109"/>
                </a:cubicBezTo>
                <a:cubicBezTo>
                  <a:pt x="165" y="105"/>
                  <a:pt x="159" y="105"/>
                  <a:pt x="154" y="109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105" y="159"/>
                  <a:pt x="105" y="165"/>
                  <a:pt x="109" y="170"/>
                </a:cubicBezTo>
                <a:cubicBezTo>
                  <a:pt x="111" y="172"/>
                  <a:pt x="114" y="173"/>
                  <a:pt x="117" y="173"/>
                </a:cubicBezTo>
                <a:cubicBezTo>
                  <a:pt x="120" y="173"/>
                  <a:pt x="122" y="172"/>
                  <a:pt x="124" y="170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54" y="170"/>
                  <a:pt x="154" y="170"/>
                  <a:pt x="154" y="170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1" y="193"/>
                  <a:pt x="130" y="194"/>
                  <a:pt x="130" y="196"/>
                </a:cubicBezTo>
                <a:cubicBezTo>
                  <a:pt x="128" y="198"/>
                  <a:pt x="128" y="201"/>
                  <a:pt x="130" y="204"/>
                </a:cubicBezTo>
                <a:cubicBezTo>
                  <a:pt x="130" y="205"/>
                  <a:pt x="131" y="206"/>
                  <a:pt x="132" y="207"/>
                </a:cubicBezTo>
                <a:cubicBezTo>
                  <a:pt x="253" y="328"/>
                  <a:pt x="253" y="328"/>
                  <a:pt x="253" y="328"/>
                </a:cubicBezTo>
                <a:cubicBezTo>
                  <a:pt x="257" y="332"/>
                  <a:pt x="263" y="332"/>
                  <a:pt x="268" y="328"/>
                </a:cubicBezTo>
                <a:cubicBezTo>
                  <a:pt x="275" y="320"/>
                  <a:pt x="275" y="320"/>
                  <a:pt x="275" y="320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5" y="330"/>
                  <a:pt x="287" y="331"/>
                  <a:pt x="290" y="331"/>
                </a:cubicBezTo>
                <a:cubicBezTo>
                  <a:pt x="293" y="331"/>
                  <a:pt x="296" y="330"/>
                  <a:pt x="298" y="328"/>
                </a:cubicBezTo>
                <a:cubicBezTo>
                  <a:pt x="305" y="320"/>
                  <a:pt x="305" y="320"/>
                  <a:pt x="305" y="320"/>
                </a:cubicBezTo>
                <a:cubicBezTo>
                  <a:pt x="364" y="379"/>
                  <a:pt x="364" y="379"/>
                  <a:pt x="364" y="379"/>
                </a:cubicBezTo>
                <a:cubicBezTo>
                  <a:pt x="366" y="382"/>
                  <a:pt x="369" y="383"/>
                  <a:pt x="372" y="383"/>
                </a:cubicBezTo>
                <a:cubicBezTo>
                  <a:pt x="375" y="383"/>
                  <a:pt x="377" y="382"/>
                  <a:pt x="379" y="379"/>
                </a:cubicBezTo>
                <a:cubicBezTo>
                  <a:pt x="384" y="375"/>
                  <a:pt x="384" y="369"/>
                  <a:pt x="379" y="364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974">
            <a:extLst>
              <a:ext uri="{FF2B5EF4-FFF2-40B4-BE49-F238E27FC236}">
                <a16:creationId xmlns:a16="http://schemas.microsoft.com/office/drawing/2014/main" id="{9EB789E1-8CB5-43F8-B204-7664EB6C7CC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08449" y="4578206"/>
            <a:ext cx="539496" cy="539496"/>
          </a:xfrm>
          <a:custGeom>
            <a:avLst/>
            <a:gdLst>
              <a:gd name="T0" fmla="*/ 288 w 512"/>
              <a:gd name="T1" fmla="*/ 213 h 512"/>
              <a:gd name="T2" fmla="*/ 256 w 512"/>
              <a:gd name="T3" fmla="*/ 245 h 512"/>
              <a:gd name="T4" fmla="*/ 224 w 512"/>
              <a:gd name="T5" fmla="*/ 213 h 512"/>
              <a:gd name="T6" fmla="*/ 256 w 512"/>
              <a:gd name="T7" fmla="*/ 181 h 512"/>
              <a:gd name="T8" fmla="*/ 288 w 512"/>
              <a:gd name="T9" fmla="*/ 213 h 512"/>
              <a:gd name="T10" fmla="*/ 351 w 512"/>
              <a:gd name="T11" fmla="*/ 213 h 512"/>
              <a:gd name="T12" fmla="*/ 339 w 512"/>
              <a:gd name="T13" fmla="*/ 260 h 512"/>
              <a:gd name="T14" fmla="*/ 256 w 512"/>
              <a:gd name="T15" fmla="*/ 386 h 512"/>
              <a:gd name="T16" fmla="*/ 173 w 512"/>
              <a:gd name="T17" fmla="*/ 261 h 512"/>
              <a:gd name="T18" fmla="*/ 160 w 512"/>
              <a:gd name="T19" fmla="*/ 213 h 512"/>
              <a:gd name="T20" fmla="*/ 255 w 512"/>
              <a:gd name="T21" fmla="*/ 117 h 512"/>
              <a:gd name="T22" fmla="*/ 256 w 512"/>
              <a:gd name="T23" fmla="*/ 117 h 512"/>
              <a:gd name="T24" fmla="*/ 256 w 512"/>
              <a:gd name="T25" fmla="*/ 117 h 512"/>
              <a:gd name="T26" fmla="*/ 351 w 512"/>
              <a:gd name="T27" fmla="*/ 213 h 512"/>
              <a:gd name="T28" fmla="*/ 309 w 512"/>
              <a:gd name="T29" fmla="*/ 213 h 512"/>
              <a:gd name="T30" fmla="*/ 256 w 512"/>
              <a:gd name="T31" fmla="*/ 160 h 512"/>
              <a:gd name="T32" fmla="*/ 202 w 512"/>
              <a:gd name="T33" fmla="*/ 213 h 512"/>
              <a:gd name="T34" fmla="*/ 256 w 512"/>
              <a:gd name="T35" fmla="*/ 266 h 512"/>
              <a:gd name="T36" fmla="*/ 309 w 512"/>
              <a:gd name="T37" fmla="*/ 213 h 512"/>
              <a:gd name="T38" fmla="*/ 512 w 512"/>
              <a:gd name="T39" fmla="*/ 256 h 512"/>
              <a:gd name="T40" fmla="*/ 256 w 512"/>
              <a:gd name="T41" fmla="*/ 512 h 512"/>
              <a:gd name="T42" fmla="*/ 0 w 512"/>
              <a:gd name="T43" fmla="*/ 256 h 512"/>
              <a:gd name="T44" fmla="*/ 256 w 512"/>
              <a:gd name="T45" fmla="*/ 0 h 512"/>
              <a:gd name="T46" fmla="*/ 512 w 512"/>
              <a:gd name="T47" fmla="*/ 256 h 512"/>
              <a:gd name="T48" fmla="*/ 373 w 512"/>
              <a:gd name="T49" fmla="*/ 213 h 512"/>
              <a:gd name="T50" fmla="*/ 256 w 512"/>
              <a:gd name="T51" fmla="*/ 96 h 512"/>
              <a:gd name="T52" fmla="*/ 256 w 512"/>
              <a:gd name="T53" fmla="*/ 96 h 512"/>
              <a:gd name="T54" fmla="*/ 255 w 512"/>
              <a:gd name="T55" fmla="*/ 96 h 512"/>
              <a:gd name="T56" fmla="*/ 138 w 512"/>
              <a:gd name="T57" fmla="*/ 213 h 512"/>
              <a:gd name="T58" fmla="*/ 155 w 512"/>
              <a:gd name="T59" fmla="*/ 272 h 512"/>
              <a:gd name="T60" fmla="*/ 247 w 512"/>
              <a:gd name="T61" fmla="*/ 411 h 512"/>
              <a:gd name="T62" fmla="*/ 255 w 512"/>
              <a:gd name="T63" fmla="*/ 416 h 512"/>
              <a:gd name="T64" fmla="*/ 256 w 512"/>
              <a:gd name="T65" fmla="*/ 416 h 512"/>
              <a:gd name="T66" fmla="*/ 256 w 512"/>
              <a:gd name="T67" fmla="*/ 416 h 512"/>
              <a:gd name="T68" fmla="*/ 265 w 512"/>
              <a:gd name="T69" fmla="*/ 411 h 512"/>
              <a:gd name="T70" fmla="*/ 357 w 512"/>
              <a:gd name="T71" fmla="*/ 272 h 512"/>
              <a:gd name="T72" fmla="*/ 373 w 512"/>
              <a:gd name="T73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88" y="213"/>
                </a:moveTo>
                <a:cubicBezTo>
                  <a:pt x="288" y="231"/>
                  <a:pt x="273" y="245"/>
                  <a:pt x="256" y="245"/>
                </a:cubicBezTo>
                <a:cubicBezTo>
                  <a:pt x="238" y="245"/>
                  <a:pt x="224" y="231"/>
                  <a:pt x="224" y="213"/>
                </a:cubicBezTo>
                <a:cubicBezTo>
                  <a:pt x="224" y="195"/>
                  <a:pt x="238" y="181"/>
                  <a:pt x="256" y="181"/>
                </a:cubicBezTo>
                <a:cubicBezTo>
                  <a:pt x="273" y="181"/>
                  <a:pt x="288" y="195"/>
                  <a:pt x="288" y="213"/>
                </a:cubicBezTo>
                <a:close/>
                <a:moveTo>
                  <a:pt x="351" y="213"/>
                </a:moveTo>
                <a:cubicBezTo>
                  <a:pt x="351" y="231"/>
                  <a:pt x="348" y="245"/>
                  <a:pt x="339" y="260"/>
                </a:cubicBezTo>
                <a:cubicBezTo>
                  <a:pt x="256" y="386"/>
                  <a:pt x="256" y="386"/>
                  <a:pt x="256" y="386"/>
                </a:cubicBezTo>
                <a:cubicBezTo>
                  <a:pt x="173" y="261"/>
                  <a:pt x="173" y="261"/>
                  <a:pt x="173" y="261"/>
                </a:cubicBezTo>
                <a:cubicBezTo>
                  <a:pt x="163" y="245"/>
                  <a:pt x="160" y="231"/>
                  <a:pt x="160" y="213"/>
                </a:cubicBezTo>
                <a:cubicBezTo>
                  <a:pt x="160" y="160"/>
                  <a:pt x="203" y="117"/>
                  <a:pt x="255" y="117"/>
                </a:cubicBezTo>
                <a:cubicBezTo>
                  <a:pt x="255" y="117"/>
                  <a:pt x="256" y="117"/>
                  <a:pt x="256" y="117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308" y="117"/>
                  <a:pt x="351" y="160"/>
                  <a:pt x="351" y="213"/>
                </a:cubicBezTo>
                <a:close/>
                <a:moveTo>
                  <a:pt x="309" y="213"/>
                </a:moveTo>
                <a:cubicBezTo>
                  <a:pt x="309" y="184"/>
                  <a:pt x="285" y="160"/>
                  <a:pt x="256" y="160"/>
                </a:cubicBezTo>
                <a:cubicBezTo>
                  <a:pt x="226" y="160"/>
                  <a:pt x="202" y="184"/>
                  <a:pt x="202" y="213"/>
                </a:cubicBezTo>
                <a:cubicBezTo>
                  <a:pt x="202" y="242"/>
                  <a:pt x="226" y="266"/>
                  <a:pt x="256" y="266"/>
                </a:cubicBezTo>
                <a:cubicBezTo>
                  <a:pt x="285" y="266"/>
                  <a:pt x="309" y="242"/>
                  <a:pt x="309" y="21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213"/>
                </a:moveTo>
                <a:cubicBezTo>
                  <a:pt x="373" y="148"/>
                  <a:pt x="320" y="96"/>
                  <a:pt x="256" y="96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6" y="96"/>
                  <a:pt x="255" y="96"/>
                  <a:pt x="255" y="96"/>
                </a:cubicBezTo>
                <a:cubicBezTo>
                  <a:pt x="191" y="96"/>
                  <a:pt x="138" y="148"/>
                  <a:pt x="138" y="213"/>
                </a:cubicBezTo>
                <a:cubicBezTo>
                  <a:pt x="138" y="235"/>
                  <a:pt x="143" y="252"/>
                  <a:pt x="155" y="272"/>
                </a:cubicBezTo>
                <a:cubicBezTo>
                  <a:pt x="247" y="411"/>
                  <a:pt x="247" y="411"/>
                  <a:pt x="247" y="411"/>
                </a:cubicBezTo>
                <a:cubicBezTo>
                  <a:pt x="249" y="414"/>
                  <a:pt x="252" y="416"/>
                  <a:pt x="255" y="416"/>
                </a:cubicBezTo>
                <a:cubicBezTo>
                  <a:pt x="255" y="416"/>
                  <a:pt x="256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9" y="416"/>
                  <a:pt x="263" y="414"/>
                  <a:pt x="265" y="411"/>
                </a:cubicBezTo>
                <a:cubicBezTo>
                  <a:pt x="357" y="272"/>
                  <a:pt x="357" y="272"/>
                  <a:pt x="357" y="272"/>
                </a:cubicBezTo>
                <a:cubicBezTo>
                  <a:pt x="368" y="252"/>
                  <a:pt x="373" y="235"/>
                  <a:pt x="373" y="213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7" name="Freeform 364">
            <a:extLst>
              <a:ext uri="{FF2B5EF4-FFF2-40B4-BE49-F238E27FC236}">
                <a16:creationId xmlns:a16="http://schemas.microsoft.com/office/drawing/2014/main" id="{06E770B2-BA8D-4F3D-A695-890AF435AA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79137" y="4578206"/>
            <a:ext cx="541083" cy="539496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117 w 512"/>
              <a:gd name="T5" fmla="*/ 362 h 512"/>
              <a:gd name="T6" fmla="*/ 96 w 512"/>
              <a:gd name="T7" fmla="*/ 362 h 512"/>
              <a:gd name="T8" fmla="*/ 106 w 512"/>
              <a:gd name="T9" fmla="*/ 330 h 512"/>
              <a:gd name="T10" fmla="*/ 117 w 512"/>
              <a:gd name="T11" fmla="*/ 362 h 512"/>
              <a:gd name="T12" fmla="*/ 149 w 512"/>
              <a:gd name="T13" fmla="*/ 373 h 512"/>
              <a:gd name="T14" fmla="*/ 138 w 512"/>
              <a:gd name="T15" fmla="*/ 320 h 512"/>
              <a:gd name="T16" fmla="*/ 160 w 512"/>
              <a:gd name="T17" fmla="*/ 320 h 512"/>
              <a:gd name="T18" fmla="*/ 202 w 512"/>
              <a:gd name="T19" fmla="*/ 362 h 512"/>
              <a:gd name="T20" fmla="*/ 181 w 512"/>
              <a:gd name="T21" fmla="*/ 362 h 512"/>
              <a:gd name="T22" fmla="*/ 192 w 512"/>
              <a:gd name="T23" fmla="*/ 277 h 512"/>
              <a:gd name="T24" fmla="*/ 202 w 512"/>
              <a:gd name="T25" fmla="*/ 362 h 512"/>
              <a:gd name="T26" fmla="*/ 234 w 512"/>
              <a:gd name="T27" fmla="*/ 373 h 512"/>
              <a:gd name="T28" fmla="*/ 224 w 512"/>
              <a:gd name="T29" fmla="*/ 277 h 512"/>
              <a:gd name="T30" fmla="*/ 245 w 512"/>
              <a:gd name="T31" fmla="*/ 277 h 512"/>
              <a:gd name="T32" fmla="*/ 288 w 512"/>
              <a:gd name="T33" fmla="*/ 362 h 512"/>
              <a:gd name="T34" fmla="*/ 266 w 512"/>
              <a:gd name="T35" fmla="*/ 362 h 512"/>
              <a:gd name="T36" fmla="*/ 277 w 512"/>
              <a:gd name="T37" fmla="*/ 266 h 512"/>
              <a:gd name="T38" fmla="*/ 288 w 512"/>
              <a:gd name="T39" fmla="*/ 362 h 512"/>
              <a:gd name="T40" fmla="*/ 320 w 512"/>
              <a:gd name="T41" fmla="*/ 373 h 512"/>
              <a:gd name="T42" fmla="*/ 309 w 512"/>
              <a:gd name="T43" fmla="*/ 245 h 512"/>
              <a:gd name="T44" fmla="*/ 330 w 512"/>
              <a:gd name="T45" fmla="*/ 245 h 512"/>
              <a:gd name="T46" fmla="*/ 373 w 512"/>
              <a:gd name="T47" fmla="*/ 362 h 512"/>
              <a:gd name="T48" fmla="*/ 352 w 512"/>
              <a:gd name="T49" fmla="*/ 362 h 512"/>
              <a:gd name="T50" fmla="*/ 362 w 512"/>
              <a:gd name="T51" fmla="*/ 202 h 512"/>
              <a:gd name="T52" fmla="*/ 373 w 512"/>
              <a:gd name="T53" fmla="*/ 362 h 512"/>
              <a:gd name="T54" fmla="*/ 384 w 512"/>
              <a:gd name="T55" fmla="*/ 181 h 512"/>
              <a:gd name="T56" fmla="*/ 373 w 512"/>
              <a:gd name="T57" fmla="*/ 153 h 512"/>
              <a:gd name="T58" fmla="*/ 277 w 512"/>
              <a:gd name="T59" fmla="*/ 245 h 512"/>
              <a:gd name="T60" fmla="*/ 113 w 512"/>
              <a:gd name="T61" fmla="*/ 307 h 512"/>
              <a:gd name="T62" fmla="*/ 98 w 512"/>
              <a:gd name="T63" fmla="*/ 305 h 512"/>
              <a:gd name="T64" fmla="*/ 185 w 512"/>
              <a:gd name="T65" fmla="*/ 226 h 512"/>
              <a:gd name="T66" fmla="*/ 273 w 512"/>
              <a:gd name="T67" fmla="*/ 224 h 512"/>
              <a:gd name="T68" fmla="*/ 341 w 512"/>
              <a:gd name="T69" fmla="*/ 138 h 512"/>
              <a:gd name="T70" fmla="*/ 341 w 512"/>
              <a:gd name="T71" fmla="*/ 117 h 512"/>
              <a:gd name="T72" fmla="*/ 388 w 512"/>
              <a:gd name="T73" fmla="*/ 118 h 512"/>
              <a:gd name="T74" fmla="*/ 394 w 512"/>
              <a:gd name="T75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362"/>
                </a:moveTo>
                <a:cubicBezTo>
                  <a:pt x="117" y="368"/>
                  <a:pt x="112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341"/>
                  <a:pt x="96" y="341"/>
                  <a:pt x="96" y="341"/>
                </a:cubicBezTo>
                <a:cubicBezTo>
                  <a:pt x="96" y="335"/>
                  <a:pt x="100" y="330"/>
                  <a:pt x="106" y="330"/>
                </a:cubicBezTo>
                <a:cubicBezTo>
                  <a:pt x="112" y="330"/>
                  <a:pt x="117" y="335"/>
                  <a:pt x="117" y="341"/>
                </a:cubicBezTo>
                <a:lnTo>
                  <a:pt x="117" y="362"/>
                </a:lnTo>
                <a:close/>
                <a:moveTo>
                  <a:pt x="160" y="362"/>
                </a:moveTo>
                <a:cubicBezTo>
                  <a:pt x="160" y="368"/>
                  <a:pt x="155" y="373"/>
                  <a:pt x="149" y="373"/>
                </a:cubicBezTo>
                <a:cubicBezTo>
                  <a:pt x="143" y="373"/>
                  <a:pt x="138" y="368"/>
                  <a:pt x="138" y="362"/>
                </a:cubicBezTo>
                <a:cubicBezTo>
                  <a:pt x="138" y="320"/>
                  <a:pt x="138" y="320"/>
                  <a:pt x="138" y="320"/>
                </a:cubicBezTo>
                <a:cubicBezTo>
                  <a:pt x="138" y="314"/>
                  <a:pt x="143" y="309"/>
                  <a:pt x="149" y="309"/>
                </a:cubicBezTo>
                <a:cubicBezTo>
                  <a:pt x="155" y="309"/>
                  <a:pt x="160" y="314"/>
                  <a:pt x="160" y="320"/>
                </a:cubicBezTo>
                <a:lnTo>
                  <a:pt x="160" y="362"/>
                </a:lnTo>
                <a:close/>
                <a:moveTo>
                  <a:pt x="202" y="362"/>
                </a:moveTo>
                <a:cubicBezTo>
                  <a:pt x="202" y="368"/>
                  <a:pt x="198" y="373"/>
                  <a:pt x="192" y="373"/>
                </a:cubicBezTo>
                <a:cubicBezTo>
                  <a:pt x="186" y="373"/>
                  <a:pt x="181" y="368"/>
                  <a:pt x="181" y="362"/>
                </a:cubicBezTo>
                <a:cubicBezTo>
                  <a:pt x="181" y="288"/>
                  <a:pt x="181" y="288"/>
                  <a:pt x="181" y="288"/>
                </a:cubicBezTo>
                <a:cubicBezTo>
                  <a:pt x="181" y="282"/>
                  <a:pt x="186" y="277"/>
                  <a:pt x="192" y="277"/>
                </a:cubicBezTo>
                <a:cubicBezTo>
                  <a:pt x="198" y="277"/>
                  <a:pt x="202" y="282"/>
                  <a:pt x="202" y="288"/>
                </a:cubicBezTo>
                <a:lnTo>
                  <a:pt x="202" y="362"/>
                </a:lnTo>
                <a:close/>
                <a:moveTo>
                  <a:pt x="245" y="362"/>
                </a:moveTo>
                <a:cubicBezTo>
                  <a:pt x="245" y="368"/>
                  <a:pt x="240" y="373"/>
                  <a:pt x="234" y="373"/>
                </a:cubicBezTo>
                <a:cubicBezTo>
                  <a:pt x="228" y="373"/>
                  <a:pt x="224" y="368"/>
                  <a:pt x="224" y="362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4" y="271"/>
                  <a:pt x="228" y="266"/>
                  <a:pt x="234" y="266"/>
                </a:cubicBezTo>
                <a:cubicBezTo>
                  <a:pt x="240" y="266"/>
                  <a:pt x="245" y="271"/>
                  <a:pt x="245" y="277"/>
                </a:cubicBezTo>
                <a:lnTo>
                  <a:pt x="245" y="362"/>
                </a:lnTo>
                <a:close/>
                <a:moveTo>
                  <a:pt x="288" y="362"/>
                </a:moveTo>
                <a:cubicBezTo>
                  <a:pt x="288" y="368"/>
                  <a:pt x="283" y="373"/>
                  <a:pt x="277" y="373"/>
                </a:cubicBezTo>
                <a:cubicBezTo>
                  <a:pt x="271" y="373"/>
                  <a:pt x="266" y="368"/>
                  <a:pt x="266" y="362"/>
                </a:cubicBezTo>
                <a:cubicBezTo>
                  <a:pt x="266" y="277"/>
                  <a:pt x="266" y="277"/>
                  <a:pt x="266" y="277"/>
                </a:cubicBezTo>
                <a:cubicBezTo>
                  <a:pt x="266" y="271"/>
                  <a:pt x="271" y="266"/>
                  <a:pt x="277" y="266"/>
                </a:cubicBezTo>
                <a:cubicBezTo>
                  <a:pt x="283" y="266"/>
                  <a:pt x="288" y="271"/>
                  <a:pt x="288" y="277"/>
                </a:cubicBezTo>
                <a:lnTo>
                  <a:pt x="288" y="362"/>
                </a:lnTo>
                <a:close/>
                <a:moveTo>
                  <a:pt x="330" y="362"/>
                </a:moveTo>
                <a:cubicBezTo>
                  <a:pt x="330" y="368"/>
                  <a:pt x="326" y="373"/>
                  <a:pt x="320" y="373"/>
                </a:cubicBezTo>
                <a:cubicBezTo>
                  <a:pt x="314" y="373"/>
                  <a:pt x="309" y="368"/>
                  <a:pt x="309" y="362"/>
                </a:cubicBezTo>
                <a:cubicBezTo>
                  <a:pt x="309" y="245"/>
                  <a:pt x="309" y="245"/>
                  <a:pt x="309" y="245"/>
                </a:cubicBezTo>
                <a:cubicBezTo>
                  <a:pt x="309" y="239"/>
                  <a:pt x="314" y="234"/>
                  <a:pt x="320" y="234"/>
                </a:cubicBezTo>
                <a:cubicBezTo>
                  <a:pt x="326" y="234"/>
                  <a:pt x="330" y="239"/>
                  <a:pt x="330" y="245"/>
                </a:cubicBezTo>
                <a:lnTo>
                  <a:pt x="330" y="362"/>
                </a:lnTo>
                <a:close/>
                <a:moveTo>
                  <a:pt x="373" y="362"/>
                </a:moveTo>
                <a:cubicBezTo>
                  <a:pt x="373" y="368"/>
                  <a:pt x="368" y="373"/>
                  <a:pt x="362" y="373"/>
                </a:cubicBezTo>
                <a:cubicBezTo>
                  <a:pt x="356" y="373"/>
                  <a:pt x="352" y="368"/>
                  <a:pt x="352" y="362"/>
                </a:cubicBezTo>
                <a:cubicBezTo>
                  <a:pt x="352" y="213"/>
                  <a:pt x="352" y="213"/>
                  <a:pt x="352" y="213"/>
                </a:cubicBezTo>
                <a:cubicBezTo>
                  <a:pt x="352" y="207"/>
                  <a:pt x="356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362"/>
                </a:lnTo>
                <a:close/>
                <a:moveTo>
                  <a:pt x="394" y="170"/>
                </a:moveTo>
                <a:cubicBezTo>
                  <a:pt x="394" y="176"/>
                  <a:pt x="390" y="181"/>
                  <a:pt x="384" y="181"/>
                </a:cubicBezTo>
                <a:cubicBezTo>
                  <a:pt x="378" y="181"/>
                  <a:pt x="373" y="176"/>
                  <a:pt x="373" y="170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3" y="244"/>
                  <a:pt x="280" y="245"/>
                  <a:pt x="277" y="245"/>
                </a:cubicBezTo>
                <a:cubicBezTo>
                  <a:pt x="195" y="245"/>
                  <a:pt x="195" y="245"/>
                  <a:pt x="195" y="245"/>
                </a:cubicBezTo>
                <a:cubicBezTo>
                  <a:pt x="113" y="307"/>
                  <a:pt x="113" y="307"/>
                  <a:pt x="113" y="307"/>
                </a:cubicBezTo>
                <a:cubicBezTo>
                  <a:pt x="111" y="308"/>
                  <a:pt x="109" y="309"/>
                  <a:pt x="106" y="309"/>
                </a:cubicBezTo>
                <a:cubicBezTo>
                  <a:pt x="103" y="309"/>
                  <a:pt x="100" y="308"/>
                  <a:pt x="98" y="305"/>
                </a:cubicBezTo>
                <a:cubicBezTo>
                  <a:pt x="94" y="300"/>
                  <a:pt x="95" y="293"/>
                  <a:pt x="100" y="290"/>
                </a:cubicBezTo>
                <a:cubicBezTo>
                  <a:pt x="185" y="226"/>
                  <a:pt x="185" y="226"/>
                  <a:pt x="185" y="226"/>
                </a:cubicBezTo>
                <a:cubicBezTo>
                  <a:pt x="187" y="224"/>
                  <a:pt x="189" y="224"/>
                  <a:pt x="192" y="224"/>
                </a:cubicBezTo>
                <a:cubicBezTo>
                  <a:pt x="273" y="224"/>
                  <a:pt x="273" y="224"/>
                  <a:pt x="273" y="224"/>
                </a:cubicBezTo>
                <a:cubicBezTo>
                  <a:pt x="358" y="138"/>
                  <a:pt x="358" y="138"/>
                  <a:pt x="358" y="138"/>
                </a:cubicBezTo>
                <a:cubicBezTo>
                  <a:pt x="341" y="138"/>
                  <a:pt x="341" y="138"/>
                  <a:pt x="341" y="138"/>
                </a:cubicBezTo>
                <a:cubicBezTo>
                  <a:pt x="335" y="138"/>
                  <a:pt x="330" y="134"/>
                  <a:pt x="330" y="128"/>
                </a:cubicBezTo>
                <a:cubicBezTo>
                  <a:pt x="330" y="122"/>
                  <a:pt x="335" y="117"/>
                  <a:pt x="341" y="117"/>
                </a:cubicBezTo>
                <a:cubicBezTo>
                  <a:pt x="384" y="117"/>
                  <a:pt x="384" y="117"/>
                  <a:pt x="384" y="117"/>
                </a:cubicBezTo>
                <a:cubicBezTo>
                  <a:pt x="385" y="117"/>
                  <a:pt x="386" y="117"/>
                  <a:pt x="388" y="118"/>
                </a:cubicBezTo>
                <a:cubicBezTo>
                  <a:pt x="390" y="119"/>
                  <a:pt x="392" y="121"/>
                  <a:pt x="394" y="124"/>
                </a:cubicBezTo>
                <a:cubicBezTo>
                  <a:pt x="394" y="125"/>
                  <a:pt x="394" y="126"/>
                  <a:pt x="394" y="128"/>
                </a:cubicBezTo>
                <a:lnTo>
                  <a:pt x="394" y="170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8" name="Freeform 342">
            <a:extLst>
              <a:ext uri="{FF2B5EF4-FFF2-40B4-BE49-F238E27FC236}">
                <a16:creationId xmlns:a16="http://schemas.microsoft.com/office/drawing/2014/main" id="{F77BB859-C2AE-4332-BF0D-1874D468D4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29340" y="4578206"/>
            <a:ext cx="539496" cy="539496"/>
          </a:xfrm>
          <a:custGeom>
            <a:avLst/>
            <a:gdLst>
              <a:gd name="T0" fmla="*/ 213 w 512"/>
              <a:gd name="T1" fmla="*/ 181 h 512"/>
              <a:gd name="T2" fmla="*/ 298 w 512"/>
              <a:gd name="T3" fmla="*/ 160 h 512"/>
              <a:gd name="T4" fmla="*/ 245 w 512"/>
              <a:gd name="T5" fmla="*/ 117 h 512"/>
              <a:gd name="T6" fmla="*/ 224 w 512"/>
              <a:gd name="T7" fmla="*/ 138 h 512"/>
              <a:gd name="T8" fmla="*/ 245 w 512"/>
              <a:gd name="T9" fmla="*/ 117 h 512"/>
              <a:gd name="T10" fmla="*/ 329 w 512"/>
              <a:gd name="T11" fmla="*/ 117 h 512"/>
              <a:gd name="T12" fmla="*/ 309 w 512"/>
              <a:gd name="T13" fmla="*/ 138 h 512"/>
              <a:gd name="T14" fmla="*/ 330 w 512"/>
              <a:gd name="T15" fmla="*/ 128 h 512"/>
              <a:gd name="T16" fmla="*/ 266 w 512"/>
              <a:gd name="T17" fmla="*/ 117 h 512"/>
              <a:gd name="T18" fmla="*/ 288 w 512"/>
              <a:gd name="T19" fmla="*/ 138 h 512"/>
              <a:gd name="T20" fmla="*/ 352 w 512"/>
              <a:gd name="T21" fmla="*/ 213 h 512"/>
              <a:gd name="T22" fmla="*/ 341 w 512"/>
              <a:gd name="T23" fmla="*/ 394 h 512"/>
              <a:gd name="T24" fmla="*/ 160 w 512"/>
              <a:gd name="T25" fmla="*/ 384 h 512"/>
              <a:gd name="T26" fmla="*/ 170 w 512"/>
              <a:gd name="T27" fmla="*/ 202 h 512"/>
              <a:gd name="T28" fmla="*/ 352 w 512"/>
              <a:gd name="T29" fmla="*/ 213 h 512"/>
              <a:gd name="T30" fmla="*/ 309 w 512"/>
              <a:gd name="T31" fmla="*/ 288 h 512"/>
              <a:gd name="T32" fmla="*/ 266 w 512"/>
              <a:gd name="T33" fmla="*/ 245 h 512"/>
              <a:gd name="T34" fmla="*/ 245 w 512"/>
              <a:gd name="T35" fmla="*/ 245 h 512"/>
              <a:gd name="T36" fmla="*/ 202 w 512"/>
              <a:gd name="T37" fmla="*/ 288 h 512"/>
              <a:gd name="T38" fmla="*/ 202 w 512"/>
              <a:gd name="T39" fmla="*/ 309 h 512"/>
              <a:gd name="T40" fmla="*/ 245 w 512"/>
              <a:gd name="T41" fmla="*/ 352 h 512"/>
              <a:gd name="T42" fmla="*/ 266 w 512"/>
              <a:gd name="T43" fmla="*/ 352 h 512"/>
              <a:gd name="T44" fmla="*/ 309 w 512"/>
              <a:gd name="T45" fmla="*/ 309 h 512"/>
              <a:gd name="T46" fmla="*/ 512 w 512"/>
              <a:gd name="T47" fmla="*/ 256 h 512"/>
              <a:gd name="T48" fmla="*/ 0 w 512"/>
              <a:gd name="T49" fmla="*/ 256 h 512"/>
              <a:gd name="T50" fmla="*/ 512 w 512"/>
              <a:gd name="T51" fmla="*/ 256 h 512"/>
              <a:gd name="T52" fmla="*/ 341 w 512"/>
              <a:gd name="T53" fmla="*/ 181 h 512"/>
              <a:gd name="T54" fmla="*/ 320 w 512"/>
              <a:gd name="T55" fmla="*/ 160 h 512"/>
              <a:gd name="T56" fmla="*/ 352 w 512"/>
              <a:gd name="T57" fmla="*/ 149 h 512"/>
              <a:gd name="T58" fmla="*/ 330 w 512"/>
              <a:gd name="T59" fmla="*/ 96 h 512"/>
              <a:gd name="T60" fmla="*/ 160 w 512"/>
              <a:gd name="T61" fmla="*/ 128 h 512"/>
              <a:gd name="T62" fmla="*/ 170 w 512"/>
              <a:gd name="T63" fmla="*/ 160 h 512"/>
              <a:gd name="T64" fmla="*/ 192 w 512"/>
              <a:gd name="T65" fmla="*/ 181 h 512"/>
              <a:gd name="T66" fmla="*/ 138 w 512"/>
              <a:gd name="T67" fmla="*/ 213 h 512"/>
              <a:gd name="T68" fmla="*/ 170 w 512"/>
              <a:gd name="T69" fmla="*/ 416 h 512"/>
              <a:gd name="T70" fmla="*/ 373 w 512"/>
              <a:gd name="T71" fmla="*/ 384 h 512"/>
              <a:gd name="T72" fmla="*/ 202 w 512"/>
              <a:gd name="T73" fmla="*/ 117 h 512"/>
              <a:gd name="T74" fmla="*/ 181 w 512"/>
              <a:gd name="T75" fmla="*/ 128 h 512"/>
              <a:gd name="T76" fmla="*/ 202 w 512"/>
              <a:gd name="T77" fmla="*/ 13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2" h="512">
                <a:moveTo>
                  <a:pt x="298" y="181"/>
                </a:moveTo>
                <a:cubicBezTo>
                  <a:pt x="213" y="181"/>
                  <a:pt x="213" y="181"/>
                  <a:pt x="213" y="181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98" y="160"/>
                  <a:pt x="298" y="160"/>
                  <a:pt x="298" y="160"/>
                </a:cubicBezTo>
                <a:lnTo>
                  <a:pt x="298" y="181"/>
                </a:lnTo>
                <a:close/>
                <a:moveTo>
                  <a:pt x="245" y="117"/>
                </a:moveTo>
                <a:cubicBezTo>
                  <a:pt x="224" y="117"/>
                  <a:pt x="224" y="117"/>
                  <a:pt x="224" y="117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45" y="138"/>
                  <a:pt x="245" y="138"/>
                  <a:pt x="245" y="138"/>
                </a:cubicBezTo>
                <a:lnTo>
                  <a:pt x="245" y="117"/>
                </a:lnTo>
                <a:close/>
                <a:moveTo>
                  <a:pt x="330" y="128"/>
                </a:moveTo>
                <a:cubicBezTo>
                  <a:pt x="330" y="121"/>
                  <a:pt x="330" y="118"/>
                  <a:pt x="32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330" y="138"/>
                  <a:pt x="330" y="138"/>
                  <a:pt x="330" y="138"/>
                </a:cubicBezTo>
                <a:lnTo>
                  <a:pt x="330" y="128"/>
                </a:lnTo>
                <a:close/>
                <a:moveTo>
                  <a:pt x="288" y="117"/>
                </a:moveTo>
                <a:cubicBezTo>
                  <a:pt x="266" y="117"/>
                  <a:pt x="266" y="117"/>
                  <a:pt x="266" y="117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88" y="138"/>
                  <a:pt x="288" y="138"/>
                  <a:pt x="288" y="138"/>
                </a:cubicBezTo>
                <a:lnTo>
                  <a:pt x="288" y="117"/>
                </a:lnTo>
                <a:close/>
                <a:moveTo>
                  <a:pt x="352" y="213"/>
                </a:moveTo>
                <a:cubicBezTo>
                  <a:pt x="352" y="384"/>
                  <a:pt x="352" y="384"/>
                  <a:pt x="352" y="384"/>
                </a:cubicBezTo>
                <a:cubicBezTo>
                  <a:pt x="352" y="390"/>
                  <a:pt x="347" y="394"/>
                  <a:pt x="341" y="394"/>
                </a:cubicBezTo>
                <a:cubicBezTo>
                  <a:pt x="170" y="394"/>
                  <a:pt x="170" y="394"/>
                  <a:pt x="170" y="394"/>
                </a:cubicBezTo>
                <a:cubicBezTo>
                  <a:pt x="164" y="394"/>
                  <a:pt x="160" y="390"/>
                  <a:pt x="160" y="384"/>
                </a:cubicBezTo>
                <a:cubicBezTo>
                  <a:pt x="160" y="213"/>
                  <a:pt x="160" y="213"/>
                  <a:pt x="160" y="213"/>
                </a:cubicBezTo>
                <a:cubicBezTo>
                  <a:pt x="160" y="207"/>
                  <a:pt x="164" y="202"/>
                  <a:pt x="170" y="202"/>
                </a:cubicBezTo>
                <a:cubicBezTo>
                  <a:pt x="341" y="202"/>
                  <a:pt x="341" y="202"/>
                  <a:pt x="341" y="202"/>
                </a:cubicBezTo>
                <a:cubicBezTo>
                  <a:pt x="347" y="202"/>
                  <a:pt x="352" y="207"/>
                  <a:pt x="352" y="213"/>
                </a:cubicBezTo>
                <a:close/>
                <a:moveTo>
                  <a:pt x="320" y="298"/>
                </a:moveTo>
                <a:cubicBezTo>
                  <a:pt x="320" y="292"/>
                  <a:pt x="315" y="288"/>
                  <a:pt x="309" y="288"/>
                </a:cubicBezTo>
                <a:cubicBezTo>
                  <a:pt x="266" y="288"/>
                  <a:pt x="266" y="288"/>
                  <a:pt x="266" y="288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266" y="239"/>
                  <a:pt x="262" y="234"/>
                  <a:pt x="256" y="234"/>
                </a:cubicBezTo>
                <a:cubicBezTo>
                  <a:pt x="250" y="234"/>
                  <a:pt x="245" y="239"/>
                  <a:pt x="245" y="245"/>
                </a:cubicBezTo>
                <a:cubicBezTo>
                  <a:pt x="245" y="288"/>
                  <a:pt x="245" y="288"/>
                  <a:pt x="245" y="288"/>
                </a:cubicBezTo>
                <a:cubicBezTo>
                  <a:pt x="202" y="288"/>
                  <a:pt x="202" y="288"/>
                  <a:pt x="202" y="288"/>
                </a:cubicBezTo>
                <a:cubicBezTo>
                  <a:pt x="196" y="288"/>
                  <a:pt x="192" y="292"/>
                  <a:pt x="192" y="298"/>
                </a:cubicBezTo>
                <a:cubicBezTo>
                  <a:pt x="192" y="304"/>
                  <a:pt x="196" y="309"/>
                  <a:pt x="202" y="309"/>
                </a:cubicBezTo>
                <a:cubicBezTo>
                  <a:pt x="245" y="309"/>
                  <a:pt x="245" y="309"/>
                  <a:pt x="245" y="309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358"/>
                  <a:pt x="250" y="362"/>
                  <a:pt x="256" y="362"/>
                </a:cubicBezTo>
                <a:cubicBezTo>
                  <a:pt x="262" y="362"/>
                  <a:pt x="266" y="358"/>
                  <a:pt x="266" y="352"/>
                </a:cubicBezTo>
                <a:cubicBezTo>
                  <a:pt x="266" y="309"/>
                  <a:pt x="266" y="309"/>
                  <a:pt x="266" y="309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315" y="309"/>
                  <a:pt x="320" y="304"/>
                  <a:pt x="320" y="298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213"/>
                </a:moveTo>
                <a:cubicBezTo>
                  <a:pt x="373" y="195"/>
                  <a:pt x="359" y="181"/>
                  <a:pt x="341" y="181"/>
                </a:cubicBezTo>
                <a:cubicBezTo>
                  <a:pt x="320" y="181"/>
                  <a:pt x="320" y="181"/>
                  <a:pt x="320" y="181"/>
                </a:cubicBezTo>
                <a:cubicBezTo>
                  <a:pt x="320" y="160"/>
                  <a:pt x="320" y="160"/>
                  <a:pt x="320" y="160"/>
                </a:cubicBezTo>
                <a:cubicBezTo>
                  <a:pt x="341" y="160"/>
                  <a:pt x="341" y="160"/>
                  <a:pt x="341" y="160"/>
                </a:cubicBezTo>
                <a:cubicBezTo>
                  <a:pt x="347" y="160"/>
                  <a:pt x="352" y="155"/>
                  <a:pt x="352" y="149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52" y="106"/>
                  <a:pt x="344" y="96"/>
                  <a:pt x="330" y="96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67" y="96"/>
                  <a:pt x="160" y="106"/>
                  <a:pt x="160" y="128"/>
                </a:cubicBezTo>
                <a:cubicBezTo>
                  <a:pt x="160" y="149"/>
                  <a:pt x="160" y="149"/>
                  <a:pt x="160" y="149"/>
                </a:cubicBezTo>
                <a:cubicBezTo>
                  <a:pt x="160" y="155"/>
                  <a:pt x="164" y="160"/>
                  <a:pt x="170" y="160"/>
                </a:cubicBezTo>
                <a:cubicBezTo>
                  <a:pt x="192" y="160"/>
                  <a:pt x="192" y="160"/>
                  <a:pt x="192" y="160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53" y="181"/>
                  <a:pt x="138" y="195"/>
                  <a:pt x="138" y="213"/>
                </a:cubicBezTo>
                <a:cubicBezTo>
                  <a:pt x="138" y="384"/>
                  <a:pt x="138" y="384"/>
                  <a:pt x="138" y="384"/>
                </a:cubicBezTo>
                <a:cubicBezTo>
                  <a:pt x="138" y="401"/>
                  <a:pt x="153" y="416"/>
                  <a:pt x="170" y="416"/>
                </a:cubicBezTo>
                <a:cubicBezTo>
                  <a:pt x="341" y="416"/>
                  <a:pt x="341" y="416"/>
                  <a:pt x="341" y="416"/>
                </a:cubicBezTo>
                <a:cubicBezTo>
                  <a:pt x="359" y="416"/>
                  <a:pt x="373" y="401"/>
                  <a:pt x="373" y="384"/>
                </a:cubicBezTo>
                <a:lnTo>
                  <a:pt x="373" y="213"/>
                </a:lnTo>
                <a:close/>
                <a:moveTo>
                  <a:pt x="202" y="117"/>
                </a:moveTo>
                <a:cubicBezTo>
                  <a:pt x="182" y="117"/>
                  <a:pt x="182" y="117"/>
                  <a:pt x="182" y="117"/>
                </a:cubicBezTo>
                <a:cubicBezTo>
                  <a:pt x="182" y="118"/>
                  <a:pt x="181" y="121"/>
                  <a:pt x="181" y="128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202" y="138"/>
                  <a:pt x="202" y="138"/>
                  <a:pt x="202" y="138"/>
                </a:cubicBezTo>
                <a:lnTo>
                  <a:pt x="202" y="117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9" name="Freeform 1009">
            <a:extLst>
              <a:ext uri="{FF2B5EF4-FFF2-40B4-BE49-F238E27FC236}">
                <a16:creationId xmlns:a16="http://schemas.microsoft.com/office/drawing/2014/main" id="{0EE3798C-7996-43A2-BDB2-0F4A08E2BA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3203" y="4578206"/>
            <a:ext cx="539496" cy="539496"/>
          </a:xfrm>
          <a:custGeom>
            <a:avLst/>
            <a:gdLst>
              <a:gd name="T0" fmla="*/ 227 w 512"/>
              <a:gd name="T1" fmla="*/ 228 h 512"/>
              <a:gd name="T2" fmla="*/ 229 w 512"/>
              <a:gd name="T3" fmla="*/ 232 h 512"/>
              <a:gd name="T4" fmla="*/ 227 w 512"/>
              <a:gd name="T5" fmla="*/ 235 h 512"/>
              <a:gd name="T6" fmla="*/ 214 w 512"/>
              <a:gd name="T7" fmla="*/ 254 h 512"/>
              <a:gd name="T8" fmla="*/ 128 w 512"/>
              <a:gd name="T9" fmla="*/ 208 h 512"/>
              <a:gd name="T10" fmla="*/ 219 w 512"/>
              <a:gd name="T11" fmla="*/ 211 h 512"/>
              <a:gd name="T12" fmla="*/ 226 w 512"/>
              <a:gd name="T13" fmla="*/ 218 h 512"/>
              <a:gd name="T14" fmla="*/ 227 w 512"/>
              <a:gd name="T15" fmla="*/ 228 h 512"/>
              <a:gd name="T16" fmla="*/ 257 w 512"/>
              <a:gd name="T17" fmla="*/ 183 h 512"/>
              <a:gd name="T18" fmla="*/ 248 w 512"/>
              <a:gd name="T19" fmla="*/ 223 h 512"/>
              <a:gd name="T20" fmla="*/ 248 w 512"/>
              <a:gd name="T21" fmla="*/ 223 h 512"/>
              <a:gd name="T22" fmla="*/ 266 w 512"/>
              <a:gd name="T23" fmla="*/ 248 h 512"/>
              <a:gd name="T24" fmla="*/ 385 w 512"/>
              <a:gd name="T25" fmla="*/ 172 h 512"/>
              <a:gd name="T26" fmla="*/ 319 w 512"/>
              <a:gd name="T27" fmla="*/ 165 h 512"/>
              <a:gd name="T28" fmla="*/ 257 w 512"/>
              <a:gd name="T29" fmla="*/ 183 h 512"/>
              <a:gd name="T30" fmla="*/ 512 w 512"/>
              <a:gd name="T31" fmla="*/ 256 h 512"/>
              <a:gd name="T32" fmla="*/ 256 w 512"/>
              <a:gd name="T33" fmla="*/ 512 h 512"/>
              <a:gd name="T34" fmla="*/ 0 w 512"/>
              <a:gd name="T35" fmla="*/ 256 h 512"/>
              <a:gd name="T36" fmla="*/ 256 w 512"/>
              <a:gd name="T37" fmla="*/ 0 h 512"/>
              <a:gd name="T38" fmla="*/ 512 w 512"/>
              <a:gd name="T39" fmla="*/ 256 h 512"/>
              <a:gd name="T40" fmla="*/ 415 w 512"/>
              <a:gd name="T41" fmla="*/ 163 h 512"/>
              <a:gd name="T42" fmla="*/ 407 w 512"/>
              <a:gd name="T43" fmla="*/ 155 h 512"/>
              <a:gd name="T44" fmla="*/ 242 w 512"/>
              <a:gd name="T45" fmla="*/ 168 h 512"/>
              <a:gd name="T46" fmla="*/ 228 w 512"/>
              <a:gd name="T47" fmla="*/ 192 h 512"/>
              <a:gd name="T48" fmla="*/ 104 w 512"/>
              <a:gd name="T49" fmla="*/ 191 h 512"/>
              <a:gd name="T50" fmla="*/ 96 w 512"/>
              <a:gd name="T51" fmla="*/ 199 h 512"/>
              <a:gd name="T52" fmla="*/ 99 w 512"/>
              <a:gd name="T53" fmla="*/ 209 h 512"/>
              <a:gd name="T54" fmla="*/ 209 w 512"/>
              <a:gd name="T55" fmla="*/ 276 h 512"/>
              <a:gd name="T56" fmla="*/ 220 w 512"/>
              <a:gd name="T57" fmla="*/ 275 h 512"/>
              <a:gd name="T58" fmla="*/ 224 w 512"/>
              <a:gd name="T59" fmla="*/ 274 h 512"/>
              <a:gd name="T60" fmla="*/ 224 w 512"/>
              <a:gd name="T61" fmla="*/ 405 h 512"/>
              <a:gd name="T62" fmla="*/ 234 w 512"/>
              <a:gd name="T63" fmla="*/ 416 h 512"/>
              <a:gd name="T64" fmla="*/ 245 w 512"/>
              <a:gd name="T65" fmla="*/ 405 h 512"/>
              <a:gd name="T66" fmla="*/ 245 w 512"/>
              <a:gd name="T67" fmla="*/ 261 h 512"/>
              <a:gd name="T68" fmla="*/ 260 w 512"/>
              <a:gd name="T69" fmla="*/ 269 h 512"/>
              <a:gd name="T70" fmla="*/ 271 w 512"/>
              <a:gd name="T71" fmla="*/ 270 h 512"/>
              <a:gd name="T72" fmla="*/ 413 w 512"/>
              <a:gd name="T73" fmla="*/ 173 h 512"/>
              <a:gd name="T74" fmla="*/ 415 w 512"/>
              <a:gd name="T75" fmla="*/ 16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27" y="228"/>
                </a:moveTo>
                <a:cubicBezTo>
                  <a:pt x="228" y="230"/>
                  <a:pt x="228" y="231"/>
                  <a:pt x="229" y="232"/>
                </a:cubicBezTo>
                <a:cubicBezTo>
                  <a:pt x="228" y="233"/>
                  <a:pt x="228" y="234"/>
                  <a:pt x="227" y="235"/>
                </a:cubicBezTo>
                <a:cubicBezTo>
                  <a:pt x="224" y="252"/>
                  <a:pt x="217" y="254"/>
                  <a:pt x="214" y="254"/>
                </a:cubicBezTo>
                <a:cubicBezTo>
                  <a:pt x="195" y="260"/>
                  <a:pt x="156" y="233"/>
                  <a:pt x="128" y="208"/>
                </a:cubicBezTo>
                <a:cubicBezTo>
                  <a:pt x="187" y="196"/>
                  <a:pt x="211" y="204"/>
                  <a:pt x="219" y="211"/>
                </a:cubicBezTo>
                <a:cubicBezTo>
                  <a:pt x="222" y="213"/>
                  <a:pt x="224" y="216"/>
                  <a:pt x="226" y="218"/>
                </a:cubicBezTo>
                <a:cubicBezTo>
                  <a:pt x="226" y="223"/>
                  <a:pt x="227" y="227"/>
                  <a:pt x="227" y="228"/>
                </a:cubicBezTo>
                <a:close/>
                <a:moveTo>
                  <a:pt x="257" y="183"/>
                </a:moveTo>
                <a:cubicBezTo>
                  <a:pt x="242" y="199"/>
                  <a:pt x="248" y="222"/>
                  <a:pt x="248" y="223"/>
                </a:cubicBezTo>
                <a:cubicBezTo>
                  <a:pt x="248" y="223"/>
                  <a:pt x="248" y="223"/>
                  <a:pt x="248" y="223"/>
                </a:cubicBezTo>
                <a:cubicBezTo>
                  <a:pt x="253" y="245"/>
                  <a:pt x="263" y="248"/>
                  <a:pt x="266" y="248"/>
                </a:cubicBezTo>
                <a:cubicBezTo>
                  <a:pt x="293" y="255"/>
                  <a:pt x="348" y="210"/>
                  <a:pt x="385" y="172"/>
                </a:cubicBezTo>
                <a:cubicBezTo>
                  <a:pt x="358" y="167"/>
                  <a:pt x="336" y="165"/>
                  <a:pt x="319" y="165"/>
                </a:cubicBezTo>
                <a:cubicBezTo>
                  <a:pt x="284" y="165"/>
                  <a:pt x="266" y="174"/>
                  <a:pt x="257" y="18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5" y="163"/>
                </a:moveTo>
                <a:cubicBezTo>
                  <a:pt x="414" y="159"/>
                  <a:pt x="411" y="156"/>
                  <a:pt x="407" y="155"/>
                </a:cubicBezTo>
                <a:cubicBezTo>
                  <a:pt x="324" y="136"/>
                  <a:pt x="268" y="140"/>
                  <a:pt x="242" y="168"/>
                </a:cubicBezTo>
                <a:cubicBezTo>
                  <a:pt x="235" y="176"/>
                  <a:pt x="231" y="184"/>
                  <a:pt x="228" y="192"/>
                </a:cubicBezTo>
                <a:cubicBezTo>
                  <a:pt x="205" y="177"/>
                  <a:pt x="163" y="177"/>
                  <a:pt x="104" y="191"/>
                </a:cubicBezTo>
                <a:cubicBezTo>
                  <a:pt x="100" y="192"/>
                  <a:pt x="97" y="195"/>
                  <a:pt x="96" y="199"/>
                </a:cubicBezTo>
                <a:cubicBezTo>
                  <a:pt x="95" y="202"/>
                  <a:pt x="96" y="206"/>
                  <a:pt x="99" y="209"/>
                </a:cubicBezTo>
                <a:cubicBezTo>
                  <a:pt x="106" y="217"/>
                  <a:pt x="166" y="276"/>
                  <a:pt x="209" y="276"/>
                </a:cubicBezTo>
                <a:cubicBezTo>
                  <a:pt x="213" y="276"/>
                  <a:pt x="217" y="276"/>
                  <a:pt x="220" y="275"/>
                </a:cubicBezTo>
                <a:cubicBezTo>
                  <a:pt x="221" y="275"/>
                  <a:pt x="222" y="274"/>
                  <a:pt x="224" y="274"/>
                </a:cubicBezTo>
                <a:cubicBezTo>
                  <a:pt x="224" y="405"/>
                  <a:pt x="224" y="405"/>
                  <a:pt x="224" y="405"/>
                </a:cubicBezTo>
                <a:cubicBezTo>
                  <a:pt x="224" y="411"/>
                  <a:pt x="228" y="416"/>
                  <a:pt x="234" y="416"/>
                </a:cubicBezTo>
                <a:cubicBezTo>
                  <a:pt x="240" y="416"/>
                  <a:pt x="245" y="411"/>
                  <a:pt x="245" y="405"/>
                </a:cubicBezTo>
                <a:cubicBezTo>
                  <a:pt x="245" y="261"/>
                  <a:pt x="245" y="261"/>
                  <a:pt x="245" y="261"/>
                </a:cubicBezTo>
                <a:cubicBezTo>
                  <a:pt x="249" y="265"/>
                  <a:pt x="255" y="268"/>
                  <a:pt x="260" y="269"/>
                </a:cubicBezTo>
                <a:cubicBezTo>
                  <a:pt x="264" y="270"/>
                  <a:pt x="268" y="270"/>
                  <a:pt x="271" y="270"/>
                </a:cubicBezTo>
                <a:cubicBezTo>
                  <a:pt x="325" y="270"/>
                  <a:pt x="404" y="183"/>
                  <a:pt x="413" y="173"/>
                </a:cubicBezTo>
                <a:cubicBezTo>
                  <a:pt x="415" y="170"/>
                  <a:pt x="416" y="166"/>
                  <a:pt x="415" y="163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0" name="Freeform 486">
            <a:extLst>
              <a:ext uri="{FF2B5EF4-FFF2-40B4-BE49-F238E27FC236}">
                <a16:creationId xmlns:a16="http://schemas.microsoft.com/office/drawing/2014/main" id="{2CA5526B-3EB2-4FE3-AF09-6AD531B3F1E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90395" y="4578206"/>
            <a:ext cx="539496" cy="539496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17 w 512"/>
              <a:gd name="T11" fmla="*/ 160 h 512"/>
              <a:gd name="T12" fmla="*/ 128 w 512"/>
              <a:gd name="T13" fmla="*/ 149 h 512"/>
              <a:gd name="T14" fmla="*/ 384 w 512"/>
              <a:gd name="T15" fmla="*/ 149 h 512"/>
              <a:gd name="T16" fmla="*/ 394 w 512"/>
              <a:gd name="T17" fmla="*/ 160 h 512"/>
              <a:gd name="T18" fmla="*/ 394 w 512"/>
              <a:gd name="T19" fmla="*/ 309 h 512"/>
              <a:gd name="T20" fmla="*/ 384 w 512"/>
              <a:gd name="T21" fmla="*/ 320 h 512"/>
              <a:gd name="T22" fmla="*/ 128 w 512"/>
              <a:gd name="T23" fmla="*/ 320 h 512"/>
              <a:gd name="T24" fmla="*/ 117 w 512"/>
              <a:gd name="T25" fmla="*/ 309 h 512"/>
              <a:gd name="T26" fmla="*/ 117 w 512"/>
              <a:gd name="T27" fmla="*/ 160 h 512"/>
              <a:gd name="T28" fmla="*/ 405 w 512"/>
              <a:gd name="T29" fmla="*/ 362 h 512"/>
              <a:gd name="T30" fmla="*/ 106 w 512"/>
              <a:gd name="T31" fmla="*/ 362 h 512"/>
              <a:gd name="T32" fmla="*/ 96 w 512"/>
              <a:gd name="T33" fmla="*/ 352 h 512"/>
              <a:gd name="T34" fmla="*/ 106 w 512"/>
              <a:gd name="T35" fmla="*/ 341 h 512"/>
              <a:gd name="T36" fmla="*/ 405 w 512"/>
              <a:gd name="T37" fmla="*/ 341 h 512"/>
              <a:gd name="T38" fmla="*/ 416 w 512"/>
              <a:gd name="T39" fmla="*/ 352 h 512"/>
              <a:gd name="T40" fmla="*/ 405 w 512"/>
              <a:gd name="T41" fmla="*/ 362 h 512"/>
              <a:gd name="T42" fmla="*/ 373 w 512"/>
              <a:gd name="T43" fmla="*/ 298 h 512"/>
              <a:gd name="T44" fmla="*/ 138 w 512"/>
              <a:gd name="T45" fmla="*/ 298 h 512"/>
              <a:gd name="T46" fmla="*/ 138 w 512"/>
              <a:gd name="T47" fmla="*/ 170 h 512"/>
              <a:gd name="T48" fmla="*/ 373 w 512"/>
              <a:gd name="T49" fmla="*/ 170 h 512"/>
              <a:gd name="T50" fmla="*/ 373 w 512"/>
              <a:gd name="T51" fmla="*/ 29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160"/>
                </a:moveTo>
                <a:cubicBezTo>
                  <a:pt x="117" y="154"/>
                  <a:pt x="122" y="149"/>
                  <a:pt x="128" y="149"/>
                </a:cubicBezTo>
                <a:cubicBezTo>
                  <a:pt x="384" y="149"/>
                  <a:pt x="384" y="149"/>
                  <a:pt x="384" y="149"/>
                </a:cubicBezTo>
                <a:cubicBezTo>
                  <a:pt x="390" y="149"/>
                  <a:pt x="394" y="154"/>
                  <a:pt x="394" y="160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94" y="315"/>
                  <a:pt x="390" y="320"/>
                  <a:pt x="384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2" y="320"/>
                  <a:pt x="117" y="315"/>
                  <a:pt x="117" y="309"/>
                </a:cubicBezTo>
                <a:lnTo>
                  <a:pt x="117" y="160"/>
                </a:lnTo>
                <a:close/>
                <a:moveTo>
                  <a:pt x="405" y="362"/>
                </a:moveTo>
                <a:cubicBezTo>
                  <a:pt x="106" y="362"/>
                  <a:pt x="106" y="362"/>
                  <a:pt x="106" y="362"/>
                </a:cubicBezTo>
                <a:cubicBezTo>
                  <a:pt x="100" y="362"/>
                  <a:pt x="96" y="358"/>
                  <a:pt x="96" y="352"/>
                </a:cubicBezTo>
                <a:cubicBezTo>
                  <a:pt x="96" y="346"/>
                  <a:pt x="100" y="341"/>
                  <a:pt x="106" y="341"/>
                </a:cubicBezTo>
                <a:cubicBezTo>
                  <a:pt x="405" y="341"/>
                  <a:pt x="405" y="341"/>
                  <a:pt x="405" y="341"/>
                </a:cubicBezTo>
                <a:cubicBezTo>
                  <a:pt x="411" y="341"/>
                  <a:pt x="416" y="346"/>
                  <a:pt x="416" y="352"/>
                </a:cubicBezTo>
                <a:cubicBezTo>
                  <a:pt x="416" y="358"/>
                  <a:pt x="411" y="362"/>
                  <a:pt x="405" y="362"/>
                </a:cubicBezTo>
                <a:close/>
                <a:moveTo>
                  <a:pt x="373" y="298"/>
                </a:moveTo>
                <a:cubicBezTo>
                  <a:pt x="138" y="298"/>
                  <a:pt x="138" y="298"/>
                  <a:pt x="138" y="298"/>
                </a:cubicBezTo>
                <a:cubicBezTo>
                  <a:pt x="138" y="170"/>
                  <a:pt x="138" y="170"/>
                  <a:pt x="138" y="170"/>
                </a:cubicBezTo>
                <a:cubicBezTo>
                  <a:pt x="373" y="170"/>
                  <a:pt x="373" y="170"/>
                  <a:pt x="373" y="170"/>
                </a:cubicBezTo>
                <a:lnTo>
                  <a:pt x="373" y="298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1" name="Freeform 701">
            <a:extLst>
              <a:ext uri="{FF2B5EF4-FFF2-40B4-BE49-F238E27FC236}">
                <a16:creationId xmlns:a16="http://schemas.microsoft.com/office/drawing/2014/main" id="{435D7F47-97A6-45D9-8139-7801341418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01461" y="4584390"/>
            <a:ext cx="537913" cy="539496"/>
          </a:xfrm>
          <a:custGeom>
            <a:avLst/>
            <a:gdLst>
              <a:gd name="T0" fmla="*/ 202 w 512"/>
              <a:gd name="T1" fmla="*/ 252 h 512"/>
              <a:gd name="T2" fmla="*/ 117 w 512"/>
              <a:gd name="T3" fmla="*/ 337 h 512"/>
              <a:gd name="T4" fmla="*/ 117 w 512"/>
              <a:gd name="T5" fmla="*/ 173 h 512"/>
              <a:gd name="T6" fmla="*/ 202 w 512"/>
              <a:gd name="T7" fmla="*/ 252 h 512"/>
              <a:gd name="T8" fmla="*/ 378 w 512"/>
              <a:gd name="T9" fmla="*/ 160 h 512"/>
              <a:gd name="T10" fmla="*/ 133 w 512"/>
              <a:gd name="T11" fmla="*/ 160 h 512"/>
              <a:gd name="T12" fmla="*/ 256 w 512"/>
              <a:gd name="T13" fmla="*/ 273 h 512"/>
              <a:gd name="T14" fmla="*/ 378 w 512"/>
              <a:gd name="T15" fmla="*/ 160 h 512"/>
              <a:gd name="T16" fmla="*/ 263 w 512"/>
              <a:gd name="T17" fmla="*/ 295 h 512"/>
              <a:gd name="T18" fmla="*/ 256 w 512"/>
              <a:gd name="T19" fmla="*/ 298 h 512"/>
              <a:gd name="T20" fmla="*/ 248 w 512"/>
              <a:gd name="T21" fmla="*/ 295 h 512"/>
              <a:gd name="T22" fmla="*/ 217 w 512"/>
              <a:gd name="T23" fmla="*/ 267 h 512"/>
              <a:gd name="T24" fmla="*/ 132 w 512"/>
              <a:gd name="T25" fmla="*/ 352 h 512"/>
              <a:gd name="T26" fmla="*/ 379 w 512"/>
              <a:gd name="T27" fmla="*/ 352 h 512"/>
              <a:gd name="T28" fmla="*/ 294 w 512"/>
              <a:gd name="T29" fmla="*/ 267 h 512"/>
              <a:gd name="T30" fmla="*/ 263 w 512"/>
              <a:gd name="T31" fmla="*/ 295 h 512"/>
              <a:gd name="T32" fmla="*/ 512 w 512"/>
              <a:gd name="T33" fmla="*/ 256 h 512"/>
              <a:gd name="T34" fmla="*/ 256 w 512"/>
              <a:gd name="T35" fmla="*/ 512 h 512"/>
              <a:gd name="T36" fmla="*/ 0 w 512"/>
              <a:gd name="T37" fmla="*/ 256 h 512"/>
              <a:gd name="T38" fmla="*/ 256 w 512"/>
              <a:gd name="T39" fmla="*/ 0 h 512"/>
              <a:gd name="T40" fmla="*/ 512 w 512"/>
              <a:gd name="T41" fmla="*/ 256 h 512"/>
              <a:gd name="T42" fmla="*/ 416 w 512"/>
              <a:gd name="T43" fmla="*/ 149 h 512"/>
              <a:gd name="T44" fmla="*/ 405 w 512"/>
              <a:gd name="T45" fmla="*/ 138 h 512"/>
              <a:gd name="T46" fmla="*/ 106 w 512"/>
              <a:gd name="T47" fmla="*/ 138 h 512"/>
              <a:gd name="T48" fmla="*/ 96 w 512"/>
              <a:gd name="T49" fmla="*/ 149 h 512"/>
              <a:gd name="T50" fmla="*/ 96 w 512"/>
              <a:gd name="T51" fmla="*/ 362 h 512"/>
              <a:gd name="T52" fmla="*/ 106 w 512"/>
              <a:gd name="T53" fmla="*/ 373 h 512"/>
              <a:gd name="T54" fmla="*/ 405 w 512"/>
              <a:gd name="T55" fmla="*/ 373 h 512"/>
              <a:gd name="T56" fmla="*/ 416 w 512"/>
              <a:gd name="T57" fmla="*/ 362 h 512"/>
              <a:gd name="T58" fmla="*/ 416 w 512"/>
              <a:gd name="T59" fmla="*/ 149 h 512"/>
              <a:gd name="T60" fmla="*/ 394 w 512"/>
              <a:gd name="T61" fmla="*/ 337 h 512"/>
              <a:gd name="T62" fmla="*/ 394 w 512"/>
              <a:gd name="T63" fmla="*/ 173 h 512"/>
              <a:gd name="T64" fmla="*/ 310 w 512"/>
              <a:gd name="T65" fmla="*/ 252 h 512"/>
              <a:gd name="T66" fmla="*/ 394 w 512"/>
              <a:gd name="T67" fmla="*/ 33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202" y="252"/>
                </a:moveTo>
                <a:cubicBezTo>
                  <a:pt x="117" y="337"/>
                  <a:pt x="117" y="337"/>
                  <a:pt x="117" y="337"/>
                </a:cubicBezTo>
                <a:cubicBezTo>
                  <a:pt x="117" y="173"/>
                  <a:pt x="117" y="173"/>
                  <a:pt x="117" y="173"/>
                </a:cubicBezTo>
                <a:lnTo>
                  <a:pt x="202" y="252"/>
                </a:lnTo>
                <a:close/>
                <a:moveTo>
                  <a:pt x="378" y="160"/>
                </a:moveTo>
                <a:cubicBezTo>
                  <a:pt x="133" y="160"/>
                  <a:pt x="133" y="160"/>
                  <a:pt x="133" y="160"/>
                </a:cubicBezTo>
                <a:cubicBezTo>
                  <a:pt x="256" y="273"/>
                  <a:pt x="256" y="273"/>
                  <a:pt x="256" y="273"/>
                </a:cubicBezTo>
                <a:lnTo>
                  <a:pt x="378" y="160"/>
                </a:lnTo>
                <a:close/>
                <a:moveTo>
                  <a:pt x="263" y="295"/>
                </a:moveTo>
                <a:cubicBezTo>
                  <a:pt x="261" y="297"/>
                  <a:pt x="258" y="298"/>
                  <a:pt x="256" y="298"/>
                </a:cubicBezTo>
                <a:cubicBezTo>
                  <a:pt x="253" y="298"/>
                  <a:pt x="250" y="297"/>
                  <a:pt x="248" y="295"/>
                </a:cubicBezTo>
                <a:cubicBezTo>
                  <a:pt x="217" y="267"/>
                  <a:pt x="217" y="267"/>
                  <a:pt x="217" y="267"/>
                </a:cubicBezTo>
                <a:cubicBezTo>
                  <a:pt x="132" y="352"/>
                  <a:pt x="132" y="352"/>
                  <a:pt x="132" y="352"/>
                </a:cubicBezTo>
                <a:cubicBezTo>
                  <a:pt x="379" y="352"/>
                  <a:pt x="379" y="352"/>
                  <a:pt x="379" y="352"/>
                </a:cubicBezTo>
                <a:cubicBezTo>
                  <a:pt x="294" y="267"/>
                  <a:pt x="294" y="267"/>
                  <a:pt x="294" y="267"/>
                </a:cubicBezTo>
                <a:lnTo>
                  <a:pt x="263" y="295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149"/>
                </a:moveTo>
                <a:cubicBezTo>
                  <a:pt x="416" y="143"/>
                  <a:pt x="411" y="138"/>
                  <a:pt x="405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6" y="368"/>
                  <a:pt x="100" y="373"/>
                  <a:pt x="106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149"/>
                </a:lnTo>
                <a:close/>
                <a:moveTo>
                  <a:pt x="394" y="337"/>
                </a:moveTo>
                <a:cubicBezTo>
                  <a:pt x="394" y="173"/>
                  <a:pt x="394" y="173"/>
                  <a:pt x="394" y="173"/>
                </a:cubicBezTo>
                <a:cubicBezTo>
                  <a:pt x="310" y="252"/>
                  <a:pt x="310" y="252"/>
                  <a:pt x="310" y="252"/>
                </a:cubicBezTo>
                <a:lnTo>
                  <a:pt x="394" y="337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62" name="Group 897">
            <a:extLst>
              <a:ext uri="{FF2B5EF4-FFF2-40B4-BE49-F238E27FC236}">
                <a16:creationId xmlns:a16="http://schemas.microsoft.com/office/drawing/2014/main" id="{1819E520-ED51-44AF-AE89-D143C3D20C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10944" y="4557786"/>
            <a:ext cx="539496" cy="539496"/>
            <a:chOff x="3891" y="3455"/>
            <a:chExt cx="340" cy="340"/>
          </a:xfrm>
          <a:solidFill>
            <a:srgbClr val="00427F"/>
          </a:solidFill>
        </p:grpSpPr>
        <p:sp>
          <p:nvSpPr>
            <p:cNvPr id="63" name="Freeform 898">
              <a:extLst>
                <a:ext uri="{FF2B5EF4-FFF2-40B4-BE49-F238E27FC236}">
                  <a16:creationId xmlns:a16="http://schemas.microsoft.com/office/drawing/2014/main" id="{B6B39A50-8021-4451-A79B-2296C3EB52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" y="345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81 w 512"/>
                <a:gd name="T11" fmla="*/ 381 h 512"/>
                <a:gd name="T12" fmla="*/ 373 w 512"/>
                <a:gd name="T13" fmla="*/ 384 h 512"/>
                <a:gd name="T14" fmla="*/ 365 w 512"/>
                <a:gd name="T15" fmla="*/ 381 h 512"/>
                <a:gd name="T16" fmla="*/ 270 w 512"/>
                <a:gd name="T17" fmla="*/ 285 h 512"/>
                <a:gd name="T18" fmla="*/ 202 w 512"/>
                <a:gd name="T19" fmla="*/ 309 h 512"/>
                <a:gd name="T20" fmla="*/ 96 w 512"/>
                <a:gd name="T21" fmla="*/ 202 h 512"/>
                <a:gd name="T22" fmla="*/ 202 w 512"/>
                <a:gd name="T23" fmla="*/ 96 h 512"/>
                <a:gd name="T24" fmla="*/ 309 w 512"/>
                <a:gd name="T25" fmla="*/ 202 h 512"/>
                <a:gd name="T26" fmla="*/ 285 w 512"/>
                <a:gd name="T27" fmla="*/ 270 h 512"/>
                <a:gd name="T28" fmla="*/ 381 w 512"/>
                <a:gd name="T29" fmla="*/ 365 h 512"/>
                <a:gd name="T30" fmla="*/ 381 w 512"/>
                <a:gd name="T31" fmla="*/ 38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81" y="381"/>
                  </a:moveTo>
                  <a:cubicBezTo>
                    <a:pt x="378" y="383"/>
                    <a:pt x="376" y="384"/>
                    <a:pt x="373" y="384"/>
                  </a:cubicBezTo>
                  <a:cubicBezTo>
                    <a:pt x="370" y="384"/>
                    <a:pt x="368" y="383"/>
                    <a:pt x="365" y="381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51" y="300"/>
                    <a:pt x="228" y="309"/>
                    <a:pt x="202" y="309"/>
                  </a:cubicBezTo>
                  <a:cubicBezTo>
                    <a:pt x="144" y="309"/>
                    <a:pt x="96" y="261"/>
                    <a:pt x="96" y="202"/>
                  </a:cubicBezTo>
                  <a:cubicBezTo>
                    <a:pt x="96" y="144"/>
                    <a:pt x="144" y="96"/>
                    <a:pt x="202" y="96"/>
                  </a:cubicBezTo>
                  <a:cubicBezTo>
                    <a:pt x="261" y="96"/>
                    <a:pt x="309" y="144"/>
                    <a:pt x="309" y="202"/>
                  </a:cubicBezTo>
                  <a:cubicBezTo>
                    <a:pt x="309" y="228"/>
                    <a:pt x="300" y="251"/>
                    <a:pt x="285" y="270"/>
                  </a:cubicBezTo>
                  <a:cubicBezTo>
                    <a:pt x="381" y="365"/>
                    <a:pt x="381" y="365"/>
                    <a:pt x="381" y="365"/>
                  </a:cubicBezTo>
                  <a:cubicBezTo>
                    <a:pt x="385" y="370"/>
                    <a:pt x="385" y="376"/>
                    <a:pt x="381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4" name="Oval 899">
              <a:extLst>
                <a:ext uri="{FF2B5EF4-FFF2-40B4-BE49-F238E27FC236}">
                  <a16:creationId xmlns:a16="http://schemas.microsoft.com/office/drawing/2014/main" id="{7022A2C3-0037-43F1-80C0-19DAE42DC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533"/>
              <a:ext cx="113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5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AC8F-4769-482A-9E39-51BFB598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JHM Color Palate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FE9F1-EA12-49A4-ACA0-72BCCB008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Use these colors, if you choose. </a:t>
            </a:r>
          </a:p>
        </p:txBody>
      </p:sp>
      <p:pic>
        <p:nvPicPr>
          <p:cNvPr id="2050" name="Picture 2" descr="primary">
            <a:extLst>
              <a:ext uri="{FF2B5EF4-FFF2-40B4-BE49-F238E27FC236}">
                <a16:creationId xmlns:a16="http://schemas.microsoft.com/office/drawing/2014/main" id="{5D8CA84E-3A44-42FE-9A90-2A59E67E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6" y="1907858"/>
            <a:ext cx="5486400" cy="9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phisticated">
            <a:extLst>
              <a:ext uri="{FF2B5EF4-FFF2-40B4-BE49-F238E27FC236}">
                <a16:creationId xmlns:a16="http://schemas.microsoft.com/office/drawing/2014/main" id="{F1E16EB8-C085-4923-B5E8-2440851D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6" y="1883286"/>
            <a:ext cx="5486400" cy="20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ight colors">
            <a:extLst>
              <a:ext uri="{FF2B5EF4-FFF2-40B4-BE49-F238E27FC236}">
                <a16:creationId xmlns:a16="http://schemas.microsoft.com/office/drawing/2014/main" id="{7BEED1E2-7DEB-401C-A934-0F8CB635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3411291"/>
            <a:ext cx="5486400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utral">
            <a:extLst>
              <a:ext uri="{FF2B5EF4-FFF2-40B4-BE49-F238E27FC236}">
                <a16:creationId xmlns:a16="http://schemas.microsoft.com/office/drawing/2014/main" id="{42D6ED83-67B6-40D9-92B8-0B15B0D7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6" y="4366838"/>
            <a:ext cx="548640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0B57DB-8019-4406-82CB-5D43C1E84A83}"/>
              </a:ext>
            </a:extLst>
          </p:cNvPr>
          <p:cNvSpPr/>
          <p:nvPr/>
        </p:nvSpPr>
        <p:spPr>
          <a:xfrm>
            <a:off x="381004" y="1513954"/>
            <a:ext cx="220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/>
              <a:t>Primary Brand Colors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0F0842-A939-4DE7-BB61-EDD5F9967330}"/>
              </a:ext>
            </a:extLst>
          </p:cNvPr>
          <p:cNvSpPr/>
          <p:nvPr/>
        </p:nvSpPr>
        <p:spPr>
          <a:xfrm>
            <a:off x="6324595" y="1538526"/>
            <a:ext cx="2115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/>
              <a:t>Sophisticated Colors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FB4BF0-60D6-4799-B575-0ECF541064C0}"/>
              </a:ext>
            </a:extLst>
          </p:cNvPr>
          <p:cNvSpPr/>
          <p:nvPr/>
        </p:nvSpPr>
        <p:spPr>
          <a:xfrm>
            <a:off x="381004" y="3041959"/>
            <a:ext cx="141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/>
              <a:t>Bright Colors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A82300-6741-4F78-AA6B-44A1DA5ED610}"/>
              </a:ext>
            </a:extLst>
          </p:cNvPr>
          <p:cNvSpPr/>
          <p:nvPr/>
        </p:nvSpPr>
        <p:spPr>
          <a:xfrm>
            <a:off x="6324595" y="3973744"/>
            <a:ext cx="155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/>
              <a:t>Neutral Colors</a:t>
            </a:r>
          </a:p>
        </p:txBody>
      </p:sp>
    </p:spTree>
    <p:extLst>
      <p:ext uri="{BB962C8B-B14F-4D97-AF65-F5344CB8AC3E}">
        <p14:creationId xmlns:p14="http://schemas.microsoft.com/office/powerpoint/2010/main" val="13331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93fe57-db05-4abb-a2c1-b892d9302254" xsi:nil="true"/>
    <lcf76f155ced4ddcb4097134ff3c332f xmlns="97959f42-428d-408b-9403-a48def047c5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316D828F1024D9FE7F2EB2C377187" ma:contentTypeVersion="9" ma:contentTypeDescription="Create a new document." ma:contentTypeScope="" ma:versionID="7cbeb872416585425774e5ec24ec43bf">
  <xsd:schema xmlns:xsd="http://www.w3.org/2001/XMLSchema" xmlns:xs="http://www.w3.org/2001/XMLSchema" xmlns:p="http://schemas.microsoft.com/office/2006/metadata/properties" xmlns:ns2="97959f42-428d-408b-9403-a48def047c55" xmlns:ns3="1093fe57-db05-4abb-a2c1-b892d9302254" targetNamespace="http://schemas.microsoft.com/office/2006/metadata/properties" ma:root="true" ma:fieldsID="f4275c68cfd4a157606e0621e5d2e628" ns2:_="" ns3:_="">
    <xsd:import namespace="97959f42-428d-408b-9403-a48def047c55"/>
    <xsd:import namespace="1093fe57-db05-4abb-a2c1-b892d9302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59f42-428d-408b-9403-a48def047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3fe57-db05-4abb-a2c1-b892d930225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f5a287a-31b9-4531-bb83-b831d0b9428f}" ma:internalName="TaxCatchAll" ma:showField="CatchAllData" ma:web="1093fe57-db05-4abb-a2c1-b892d93022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C30B4-421B-4344-9D8B-7D0C9E274C82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97959f42-428d-408b-9403-a48def047c5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1093fe57-db05-4abb-a2c1-b892d9302254"/>
  </ds:schemaRefs>
</ds:datastoreItem>
</file>

<file path=customXml/itemProps2.xml><?xml version="1.0" encoding="utf-8"?>
<ds:datastoreItem xmlns:ds="http://schemas.openxmlformats.org/officeDocument/2006/customXml" ds:itemID="{B97AECE3-A2D2-4563-9612-2DA891392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37E7AA-1328-4E6A-A6EB-05F27BB5C390}">
  <ds:schemaRefs>
    <ds:schemaRef ds:uri="1093fe57-db05-4abb-a2c1-b892d9302254"/>
    <ds:schemaRef ds:uri="97959f42-428d-408b-9403-a48def047c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Delete the following slides when your presentation is complete.</vt:lpstr>
      <vt:lpstr>Strategic Plan Icons</vt:lpstr>
      <vt:lpstr>PowerPoint Icons</vt:lpstr>
      <vt:lpstr>JHM Color Palate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Crain</dc:creator>
  <cp:lastModifiedBy>Alexandra Johnson</cp:lastModifiedBy>
  <cp:revision>2</cp:revision>
  <dcterms:created xsi:type="dcterms:W3CDTF">2021-09-10T14:07:46Z</dcterms:created>
  <dcterms:modified xsi:type="dcterms:W3CDTF">2024-01-23T18:14:53Z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0x010100F38316D828F1024D9FE7F2EB2C377187</vt:lpwstr>
  </property>
  <property fmtid="{D5CDD505-2E9C-101B-9397-08002B2CF9AE}" pid="3" name="MediaServiceImageTags">
    <vt:lpwstr/>
  </property>
</Properties>
</file>