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 id="2147483675" r:id="rId4"/>
    <p:sldMasterId id="2147483678" r:id="rId5"/>
  </p:sldMasterIdLst>
  <p:notesMasterIdLst>
    <p:notesMasterId r:id="rId16"/>
  </p:notesMasterIdLst>
  <p:sldIdLst>
    <p:sldId id="257" r:id="rId6"/>
    <p:sldId id="256" r:id="rId7"/>
    <p:sldId id="258"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Williford" initials="JW" lastIdx="1" clrIdx="0">
    <p:extLst>
      <p:ext uri="{19B8F6BF-5375-455C-9EA6-DF929625EA0E}">
        <p15:presenceInfo xmlns:p15="http://schemas.microsoft.com/office/powerpoint/2012/main" userId="S-1-5-21-1214440339-484763869-725345543-49955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7368" autoAdjust="0"/>
  </p:normalViewPr>
  <p:slideViewPr>
    <p:cSldViewPr snapToGrid="0">
      <p:cViewPr varScale="1">
        <p:scale>
          <a:sx n="67" d="100"/>
          <a:sy n="67"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7A766-712B-4B97-BAF8-DC90F7342C74}" type="datetimeFigureOut">
              <a:rPr lang="en-US" smtClean="0"/>
              <a:t>6/8/2018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4AE96-9CCA-41FD-90F5-35F3CDD2C3E8}" type="slidenum">
              <a:rPr lang="en-US" smtClean="0"/>
              <a:t>‹#›</a:t>
            </a:fld>
            <a:endParaRPr lang="en-US"/>
          </a:p>
        </p:txBody>
      </p:sp>
    </p:spTree>
    <p:extLst>
      <p:ext uri="{BB962C8B-B14F-4D97-AF65-F5344CB8AC3E}">
        <p14:creationId xmlns:p14="http://schemas.microsoft.com/office/powerpoint/2010/main" val="41474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flip book was created by the child life department to help children understand the steps of an IV. The pictures on each page show the steps of an IV, although not all steps are relevant for every child.  You can use your discretion to eliminate certain pages as appropriate.  On the back of each page is a sample script for the picture on the following page.  Because each child’s understanding will be different, you are encouraged to use your own language to describe the steps in the pictures.  This book can be used before an IV to teach the child about what to expect, or during the IV.  If used during the IV, a parent or staff member can hold the book and flip the pages as each step of the procedure is completed on the child.  Seeing a picture of what is happening may help some children to feel in control as the procedure is happening.</a:t>
            </a:r>
          </a:p>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1</a:t>
            </a:fld>
            <a:endParaRPr lang="en-US"/>
          </a:p>
        </p:txBody>
      </p:sp>
    </p:spTree>
    <p:extLst>
      <p:ext uri="{BB962C8B-B14F-4D97-AF65-F5344CB8AC3E}">
        <p14:creationId xmlns:p14="http://schemas.microsoft.com/office/powerpoint/2010/main" val="12709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10</a:t>
            </a:fld>
            <a:endParaRPr lang="en-US"/>
          </a:p>
        </p:txBody>
      </p:sp>
    </p:spTree>
    <p:extLst>
      <p:ext uri="{BB962C8B-B14F-4D97-AF65-F5344CB8AC3E}">
        <p14:creationId xmlns:p14="http://schemas.microsoft.com/office/powerpoint/2010/main" val="398920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nurse uses a small machine to shine a red light on my arm. The red light helps her to see the blue veins in my arm and hand. </a:t>
            </a:r>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2</a:t>
            </a:fld>
            <a:endParaRPr lang="en-US"/>
          </a:p>
        </p:txBody>
      </p:sp>
    </p:spTree>
    <p:extLst>
      <p:ext uri="{BB962C8B-B14F-4D97-AF65-F5344CB8AC3E}">
        <p14:creationId xmlns:p14="http://schemas.microsoft.com/office/powerpoint/2010/main" val="88996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nurse ties a stretchy blue rubber band around my arm.  It feels like a tight hug.</a:t>
            </a:r>
          </a:p>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3</a:t>
            </a:fld>
            <a:endParaRPr lang="en-US"/>
          </a:p>
        </p:txBody>
      </p:sp>
    </p:spTree>
    <p:extLst>
      <p:ext uri="{BB962C8B-B14F-4D97-AF65-F5344CB8AC3E}">
        <p14:creationId xmlns:p14="http://schemas.microsoft.com/office/powerpoint/2010/main" val="42202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nurse uses a small, cold, wipe to clean my skin.</a:t>
            </a:r>
          </a:p>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4</a:t>
            </a:fld>
            <a:endParaRPr lang="en-US"/>
          </a:p>
        </p:txBody>
      </p:sp>
    </p:spTree>
    <p:extLst>
      <p:ext uri="{BB962C8B-B14F-4D97-AF65-F5344CB8AC3E}">
        <p14:creationId xmlns:p14="http://schemas.microsoft.com/office/powerpoint/2010/main" val="110130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dirty="0" smtClean="0">
                <a:effectLst/>
                <a:latin typeface="Comic Sans MS" panose="030F0702030302020204" pitchFamily="66" charset="0"/>
                <a:ea typeface="Calibri" panose="020F0502020204030204" pitchFamily="34" charset="0"/>
                <a:cs typeface="Times New Roman" panose="02020603050405020304" pitchFamily="18" charset="0"/>
              </a:rPr>
              <a:t>The nurse uses a tiny needle to put the IV straw into a vein in my hand. </a:t>
            </a:r>
            <a:endParaRPr lang="en-US" sz="9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5</a:t>
            </a:fld>
            <a:endParaRPr lang="en-US"/>
          </a:p>
        </p:txBody>
      </p:sp>
    </p:spTree>
    <p:extLst>
      <p:ext uri="{BB962C8B-B14F-4D97-AF65-F5344CB8AC3E}">
        <p14:creationId xmlns:p14="http://schemas.microsoft.com/office/powerpoint/2010/main" val="300336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needle comes out of my hand and the IV straw stays inside my vein. </a:t>
            </a:r>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6</a:t>
            </a:fld>
            <a:endParaRPr lang="en-US"/>
          </a:p>
        </p:txBody>
      </p:sp>
    </p:spTree>
    <p:extLst>
      <p:ext uri="{BB962C8B-B14F-4D97-AF65-F5344CB8AC3E}">
        <p14:creationId xmlns:p14="http://schemas.microsoft.com/office/powerpoint/2010/main" val="358115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nurse uses a syringe to put water into my IV straw.  The water moves through the straw and into my vein.</a:t>
            </a:r>
          </a:p>
          <a:p>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7</a:t>
            </a:fld>
            <a:endParaRPr lang="en-US"/>
          </a:p>
        </p:txBody>
      </p:sp>
    </p:spTree>
    <p:extLst>
      <p:ext uri="{BB962C8B-B14F-4D97-AF65-F5344CB8AC3E}">
        <p14:creationId xmlns:p14="http://schemas.microsoft.com/office/powerpoint/2010/main" val="210941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omic Sans MS" panose="030F0702030302020204" pitchFamily="66" charset="0"/>
                <a:ea typeface="Calibri" panose="020F0502020204030204" pitchFamily="34" charset="0"/>
                <a:cs typeface="Times New Roman" panose="02020603050405020304" pitchFamily="18" charset="0"/>
              </a:rPr>
              <a:t>The nurse places clear tape over the IV straw to keep it in place. </a:t>
            </a:r>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8</a:t>
            </a:fld>
            <a:endParaRPr lang="en-US"/>
          </a:p>
        </p:txBody>
      </p:sp>
    </p:spTree>
    <p:extLst>
      <p:ext uri="{BB962C8B-B14F-4D97-AF65-F5344CB8AC3E}">
        <p14:creationId xmlns:p14="http://schemas.microsoft.com/office/powerpoint/2010/main" val="200851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what my IV looks like when it is all done.</a:t>
            </a:r>
            <a:endParaRPr lang="en-US" dirty="0"/>
          </a:p>
        </p:txBody>
      </p:sp>
      <p:sp>
        <p:nvSpPr>
          <p:cNvPr id="4" name="Slide Number Placeholder 3"/>
          <p:cNvSpPr>
            <a:spLocks noGrp="1"/>
          </p:cNvSpPr>
          <p:nvPr>
            <p:ph type="sldNum" sz="quarter" idx="10"/>
          </p:nvPr>
        </p:nvSpPr>
        <p:spPr/>
        <p:txBody>
          <a:bodyPr/>
          <a:lstStyle/>
          <a:p>
            <a:fld id="{A274AE96-9CCA-41FD-90F5-35F3CDD2C3E8}" type="slidenum">
              <a:rPr lang="en-US" smtClean="0"/>
              <a:t>9</a:t>
            </a:fld>
            <a:endParaRPr lang="en-US"/>
          </a:p>
        </p:txBody>
      </p:sp>
    </p:spTree>
    <p:extLst>
      <p:ext uri="{BB962C8B-B14F-4D97-AF65-F5344CB8AC3E}">
        <p14:creationId xmlns:p14="http://schemas.microsoft.com/office/powerpoint/2010/main" val="376468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01a">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523187" y="3581400"/>
            <a:ext cx="10261600" cy="381000"/>
          </a:xfrm>
          <a:prstGeom prst="rect">
            <a:avLst/>
          </a:prstGeom>
        </p:spPr>
        <p:txBody>
          <a:bodyPr vert="horz"/>
          <a:lstStyle>
            <a:lvl1pPr marL="0" indent="0">
              <a:spcBef>
                <a:spcPts val="0"/>
              </a:spcBef>
              <a:buFontTx/>
              <a:buNone/>
              <a:defRPr sz="1600">
                <a:solidFill>
                  <a:schemeClr val="bg1"/>
                </a:solidFill>
                <a:latin typeface="Arial"/>
                <a:cs typeface="Arial"/>
              </a:defRPr>
            </a:lvl1pPr>
          </a:lstStyle>
          <a:p>
            <a:pPr lvl="0"/>
            <a:r>
              <a:rPr lang="en-US" dirty="0" smtClean="0"/>
              <a:t>PRESENTERS NAME, Title</a:t>
            </a:r>
            <a:endParaRPr lang="en-US" dirty="0"/>
          </a:p>
        </p:txBody>
      </p:sp>
      <p:sp>
        <p:nvSpPr>
          <p:cNvPr id="10" name="Rectangle 3"/>
          <p:cNvSpPr>
            <a:spLocks noGrp="1" noChangeArrowheads="1"/>
          </p:cNvSpPr>
          <p:nvPr>
            <p:ph type="ctrTitle"/>
          </p:nvPr>
        </p:nvSpPr>
        <p:spPr bwMode="blackWhite">
          <a:xfrm>
            <a:off x="523187" y="1219200"/>
            <a:ext cx="11379200" cy="1219200"/>
          </a:xfrm>
          <a:prstGeom prst="rect">
            <a:avLst/>
          </a:prstGeom>
        </p:spPr>
        <p:txBody>
          <a:bodyPr>
            <a:noAutofit/>
          </a:bodyPr>
          <a:lstStyle>
            <a:lvl1pPr algn="l">
              <a:lnSpc>
                <a:spcPct val="90000"/>
              </a:lnSpc>
              <a:defRPr sz="5000" b="0" i="0">
                <a:solidFill>
                  <a:srgbClr val="FFFFFF"/>
                </a:solidFill>
                <a:latin typeface="Arial"/>
                <a:cs typeface="Arial"/>
              </a:defRPr>
            </a:lvl1pPr>
          </a:lstStyle>
          <a:p>
            <a:r>
              <a:rPr lang="en-US" smtClean="0"/>
              <a:t>Click to edit Master title style</a:t>
            </a:r>
            <a:endParaRPr lang="en-US" dirty="0"/>
          </a:p>
        </p:txBody>
      </p:sp>
      <p:sp>
        <p:nvSpPr>
          <p:cNvPr id="11" name="Rectangle 4"/>
          <p:cNvSpPr>
            <a:spLocks noGrp="1" noChangeArrowheads="1"/>
          </p:cNvSpPr>
          <p:nvPr>
            <p:ph type="subTitle" idx="1"/>
          </p:nvPr>
        </p:nvSpPr>
        <p:spPr bwMode="blackWhite">
          <a:xfrm>
            <a:off x="523187" y="1981200"/>
            <a:ext cx="10401300" cy="762000"/>
          </a:xfrm>
          <a:prstGeom prst="rect">
            <a:avLst/>
          </a:prstGeom>
        </p:spPr>
        <p:txBody>
          <a:bodyPr/>
          <a:lstStyle>
            <a:lvl1pPr marL="0" indent="0">
              <a:buFontTx/>
              <a:buNone/>
              <a:defRPr sz="2400">
                <a:solidFill>
                  <a:srgbClr val="FEC709"/>
                </a:solidFill>
                <a:latin typeface="Arial"/>
                <a:cs typeface="Arial"/>
              </a:defRPr>
            </a:lvl1pPr>
          </a:lstStyle>
          <a:p>
            <a:r>
              <a:rPr lang="en-US" smtClean="0"/>
              <a:t>Click to edit Master subtitle style</a:t>
            </a:r>
            <a:endParaRPr lang="en-US"/>
          </a:p>
        </p:txBody>
      </p:sp>
      <p:sp>
        <p:nvSpPr>
          <p:cNvPr id="12" name="Text Placeholder 16"/>
          <p:cNvSpPr>
            <a:spLocks noGrp="1"/>
          </p:cNvSpPr>
          <p:nvPr>
            <p:ph type="body" sz="quarter" idx="12" hasCustomPrompt="1"/>
          </p:nvPr>
        </p:nvSpPr>
        <p:spPr>
          <a:xfrm>
            <a:off x="523187" y="3928840"/>
            <a:ext cx="3657600" cy="414560"/>
          </a:xfrm>
          <a:prstGeom prst="rect">
            <a:avLst/>
          </a:prstGeom>
        </p:spPr>
        <p:txBody>
          <a:bodyPr vert="horz"/>
          <a:lstStyle>
            <a:lvl1pPr marL="0" indent="0">
              <a:buFontTx/>
              <a:buNone/>
              <a:defRPr sz="1200">
                <a:solidFill>
                  <a:srgbClr val="F5BC0B"/>
                </a:solidFill>
                <a:latin typeface="Arial"/>
                <a:cs typeface="Arial"/>
              </a:defRPr>
            </a:lvl1pPr>
          </a:lstStyle>
          <a:p>
            <a:pPr lvl="0"/>
            <a:r>
              <a:rPr lang="en-US" dirty="0" smtClean="0"/>
              <a:t>Month 01, 2015</a:t>
            </a:r>
            <a:endParaRPr lang="en-US" dirty="0"/>
          </a:p>
        </p:txBody>
      </p:sp>
    </p:spTree>
    <p:extLst>
      <p:ext uri="{BB962C8B-B14F-4D97-AF65-F5344CB8AC3E}">
        <p14:creationId xmlns:p14="http://schemas.microsoft.com/office/powerpoint/2010/main" val="2447439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4 - Title">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609600" y="6356351"/>
            <a:ext cx="2844800" cy="365125"/>
          </a:xfrm>
          <a:prstGeom prst="rect">
            <a:avLst/>
          </a:prstGeom>
        </p:spPr>
        <p:txBody>
          <a:bodyPr/>
          <a:lstStyle>
            <a:lvl1pPr defTabSz="914400" fontAlgn="auto" hangingPunct="1">
              <a:lnSpc>
                <a:spcPct val="100000"/>
              </a:lnSpc>
              <a:spcBef>
                <a:spcPts val="0"/>
              </a:spcBef>
              <a:spcAft>
                <a:spcPts val="0"/>
              </a:spcAft>
              <a:buClrTx/>
              <a:buSzTx/>
              <a:buFontTx/>
              <a:buNone/>
              <a:defRPr sz="1200" smtClean="0">
                <a:solidFill>
                  <a:srgbClr val="002C77"/>
                </a:solidFill>
                <a:latin typeface=""/>
                <a:ea typeface="+mn-ea"/>
              </a:defRPr>
            </a:lvl1pPr>
          </a:lstStyle>
          <a:p>
            <a:pPr>
              <a:defRPr/>
            </a:pPr>
            <a:fld id="{BBBB6A96-BEC4-4A57-B9F7-A622B1106897}" type="datetime1">
              <a:rPr lang="en-US"/>
              <a:pPr>
                <a:defRPr/>
              </a:pPr>
              <a:t>6/8/2018</a:t>
            </a:fld>
            <a:endParaRPr lang="en-US" dirty="0"/>
          </a:p>
        </p:txBody>
      </p:sp>
      <p:sp>
        <p:nvSpPr>
          <p:cNvPr id="4" name="Slide Number Placeholder 5"/>
          <p:cNvSpPr>
            <a:spLocks noGrp="1"/>
          </p:cNvSpPr>
          <p:nvPr>
            <p:ph type="sldNum" sz="quarter" idx="11"/>
          </p:nvPr>
        </p:nvSpPr>
        <p:spPr>
          <a:xfrm>
            <a:off x="4775200" y="6356351"/>
            <a:ext cx="2844800" cy="365125"/>
          </a:xfrm>
          <a:prstGeom prst="rect">
            <a:avLst/>
          </a:prstGeom>
        </p:spPr>
        <p:txBody>
          <a:bodyPr/>
          <a:lstStyle>
            <a:lvl1pPr algn="ctr" defTabSz="457200" hangingPunct="0">
              <a:lnSpc>
                <a:spcPct val="93000"/>
              </a:lnSpc>
              <a:buClr>
                <a:srgbClr val="000000"/>
              </a:buClr>
              <a:buSzPct val="100000"/>
              <a:buFont typeface="Times New Roman" panose="02020603050405020304" pitchFamily="18" charset="0"/>
              <a:buNone/>
              <a:defRPr>
                <a:latin typeface="Arial" panose="020B0604020202020204" pitchFamily="34" charset="0"/>
              </a:defRPr>
            </a:lvl1pPr>
          </a:lstStyle>
          <a:p>
            <a:fld id="{C1A5F633-E6D9-4869-A850-C46AA4C7C97F}" type="slidenum">
              <a:rPr lang="en-US" altLang="en-US"/>
              <a:pPr/>
              <a:t>‹#›</a:t>
            </a:fld>
            <a:endParaRPr lang="en-US" altLang="en-US" dirty="0"/>
          </a:p>
        </p:txBody>
      </p:sp>
      <p:sp>
        <p:nvSpPr>
          <p:cNvPr id="6" name="Title 1"/>
          <p:cNvSpPr>
            <a:spLocks noGrp="1"/>
          </p:cNvSpPr>
          <p:nvPr>
            <p:ph type="title"/>
          </p:nvPr>
        </p:nvSpPr>
        <p:spPr>
          <a:xfrm>
            <a:off x="609601" y="147382"/>
            <a:ext cx="9717601" cy="1143000"/>
          </a:xfrm>
          <a:prstGeom prst="rect">
            <a:avLst/>
          </a:prstGeom>
        </p:spPr>
        <p:txBody>
          <a:bodyPr/>
          <a:lstStyle>
            <a:lvl1pPr>
              <a:defRPr>
                <a:solidFill>
                  <a:srgbClr val="053062"/>
                </a:solidFill>
              </a:defRPr>
            </a:lvl1pPr>
          </a:lstStyle>
          <a:p>
            <a:r>
              <a:rPr lang="en-US" smtClean="0"/>
              <a:t>Click to edit Master title style</a:t>
            </a:r>
            <a:endParaRPr lang="en-US"/>
          </a:p>
        </p:txBody>
      </p:sp>
    </p:spTree>
    <p:extLst>
      <p:ext uri="{BB962C8B-B14F-4D97-AF65-F5344CB8AC3E}">
        <p14:creationId xmlns:p14="http://schemas.microsoft.com/office/powerpoint/2010/main" val="326676219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ayout 5 - Empt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defTabSz="914400" fontAlgn="auto" hangingPunct="1">
              <a:lnSpc>
                <a:spcPct val="100000"/>
              </a:lnSpc>
              <a:spcBef>
                <a:spcPts val="0"/>
              </a:spcBef>
              <a:spcAft>
                <a:spcPts val="0"/>
              </a:spcAft>
              <a:buClrTx/>
              <a:buSzTx/>
              <a:buFontTx/>
              <a:buNone/>
              <a:defRPr sz="1200" smtClean="0">
                <a:solidFill>
                  <a:srgbClr val="002C77"/>
                </a:solidFill>
                <a:latin typeface=""/>
                <a:ea typeface="+mn-ea"/>
              </a:defRPr>
            </a:lvl1pPr>
          </a:lstStyle>
          <a:p>
            <a:pPr>
              <a:defRPr/>
            </a:pPr>
            <a:fld id="{78BC9334-17EA-4524-819A-1E6200DA2F55}" type="datetime1">
              <a:rPr lang="en-US"/>
              <a:pPr>
                <a:defRPr/>
              </a:pPr>
              <a:t>6/8/2018</a:t>
            </a:fld>
            <a:endParaRPr lang="en-US" dirty="0"/>
          </a:p>
        </p:txBody>
      </p:sp>
      <p:sp>
        <p:nvSpPr>
          <p:cNvPr id="3" name="Slide Number Placeholder 5"/>
          <p:cNvSpPr>
            <a:spLocks noGrp="1"/>
          </p:cNvSpPr>
          <p:nvPr>
            <p:ph type="sldNum" sz="quarter" idx="11"/>
          </p:nvPr>
        </p:nvSpPr>
        <p:spPr>
          <a:xfrm>
            <a:off x="4775200" y="6356351"/>
            <a:ext cx="2844800" cy="365125"/>
          </a:xfrm>
          <a:prstGeom prst="rect">
            <a:avLst/>
          </a:prstGeom>
        </p:spPr>
        <p:txBody>
          <a:bodyPr/>
          <a:lstStyle>
            <a:lvl1pPr algn="ctr" defTabSz="457200" hangingPunct="0">
              <a:lnSpc>
                <a:spcPct val="93000"/>
              </a:lnSpc>
              <a:buClr>
                <a:srgbClr val="000000"/>
              </a:buClr>
              <a:buSzPct val="100000"/>
              <a:buFont typeface="Times New Roman" panose="02020603050405020304" pitchFamily="18" charset="0"/>
              <a:buNone/>
              <a:defRPr>
                <a:latin typeface="Arial" panose="020B0604020202020204" pitchFamily="34" charset="0"/>
              </a:defRPr>
            </a:lvl1pPr>
          </a:lstStyle>
          <a:p>
            <a:fld id="{375EC970-D4C0-44D4-BF97-F1B40D7A147A}" type="slidenum">
              <a:rPr lang="en-US" altLang="en-US"/>
              <a:pPr/>
              <a:t>‹#›</a:t>
            </a:fld>
            <a:endParaRPr lang="en-US" altLang="en-US" dirty="0"/>
          </a:p>
        </p:txBody>
      </p:sp>
    </p:spTree>
    <p:extLst>
      <p:ext uri="{BB962C8B-B14F-4D97-AF65-F5344CB8AC3E}">
        <p14:creationId xmlns:p14="http://schemas.microsoft.com/office/powerpoint/2010/main" val="108090057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divider 01">
    <p:spTree>
      <p:nvGrpSpPr>
        <p:cNvPr id="1" name=""/>
        <p:cNvGrpSpPr/>
        <p:nvPr/>
      </p:nvGrpSpPr>
      <p:grpSpPr>
        <a:xfrm>
          <a:off x="0" y="0"/>
          <a:ext cx="0" cy="0"/>
          <a:chOff x="0" y="0"/>
          <a:chExt cx="0" cy="0"/>
        </a:xfrm>
      </p:grpSpPr>
      <p:sp>
        <p:nvSpPr>
          <p:cNvPr id="2" name="Title 1"/>
          <p:cNvSpPr>
            <a:spLocks noGrp="1"/>
          </p:cNvSpPr>
          <p:nvPr>
            <p:ph type="title"/>
          </p:nvPr>
        </p:nvSpPr>
        <p:spPr>
          <a:xfrm>
            <a:off x="588401" y="2338388"/>
            <a:ext cx="103632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88401" y="838201"/>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602" y="6177601"/>
            <a:ext cx="1644341" cy="431777"/>
          </a:xfrm>
          <a:prstGeom prst="rect">
            <a:avLst/>
          </a:prstGeom>
        </p:spPr>
      </p:pic>
    </p:spTree>
    <p:extLst>
      <p:ext uri="{BB962C8B-B14F-4D97-AF65-F5344CB8AC3E}">
        <p14:creationId xmlns:p14="http://schemas.microsoft.com/office/powerpoint/2010/main" val="421125554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02">
    <p:spTree>
      <p:nvGrpSpPr>
        <p:cNvPr id="1" name=""/>
        <p:cNvGrpSpPr/>
        <p:nvPr/>
      </p:nvGrpSpPr>
      <p:grpSpPr>
        <a:xfrm>
          <a:off x="0" y="0"/>
          <a:ext cx="0" cy="0"/>
          <a:chOff x="0" y="0"/>
          <a:chExt cx="0" cy="0"/>
        </a:xfrm>
      </p:grpSpPr>
      <p:sp>
        <p:nvSpPr>
          <p:cNvPr id="2" name="Rectangle 3"/>
          <p:cNvSpPr>
            <a:spLocks noGrp="1" noChangeArrowheads="1"/>
          </p:cNvSpPr>
          <p:nvPr>
            <p:ph type="ctrTitle"/>
          </p:nvPr>
        </p:nvSpPr>
        <p:spPr bwMode="blackWhite">
          <a:xfrm>
            <a:off x="510080" y="1828800"/>
            <a:ext cx="10972800" cy="2438400"/>
          </a:xfrm>
          <a:prstGeom prst="rect">
            <a:avLst/>
          </a:prstGeom>
        </p:spPr>
        <p:txBody>
          <a:bodyPr>
            <a:noAutofit/>
          </a:bodyPr>
          <a:lstStyle>
            <a:lvl1pPr algn="l">
              <a:lnSpc>
                <a:spcPct val="90000"/>
              </a:lnSpc>
              <a:defRPr sz="6000" b="0" i="0">
                <a:solidFill>
                  <a:srgbClr val="FFFFFF"/>
                </a:solidFill>
                <a:latin typeface="Arial"/>
                <a:cs typeface="Arial"/>
              </a:defRPr>
            </a:lvl1pPr>
          </a:lstStyle>
          <a:p>
            <a:r>
              <a:rPr lang="en-US" smtClean="0"/>
              <a:t>Click to edit Master title style</a:t>
            </a:r>
            <a:endParaRPr lang="en-US" dirty="0"/>
          </a:p>
        </p:txBody>
      </p:sp>
      <p:pic>
        <p:nvPicPr>
          <p:cNvPr id="4" name="Picture 3" descr="JHACH Text PATHS_White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4069" y="6386504"/>
            <a:ext cx="3627072" cy="34003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327" y="6064086"/>
            <a:ext cx="1926575" cy="619257"/>
          </a:xfrm>
          <a:prstGeom prst="rect">
            <a:avLst/>
          </a:prstGeom>
        </p:spPr>
      </p:pic>
    </p:spTree>
    <p:extLst>
      <p:ext uri="{BB962C8B-B14F-4D97-AF65-F5344CB8AC3E}">
        <p14:creationId xmlns:p14="http://schemas.microsoft.com/office/powerpoint/2010/main" val="33281888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03">
    <p:spTree>
      <p:nvGrpSpPr>
        <p:cNvPr id="1" name=""/>
        <p:cNvGrpSpPr/>
        <p:nvPr/>
      </p:nvGrpSpPr>
      <p:grpSpPr>
        <a:xfrm>
          <a:off x="0" y="0"/>
          <a:ext cx="0" cy="0"/>
          <a:chOff x="0" y="0"/>
          <a:chExt cx="0" cy="0"/>
        </a:xfrm>
      </p:grpSpPr>
      <p:sp>
        <p:nvSpPr>
          <p:cNvPr id="2" name="Rectangle 3"/>
          <p:cNvSpPr>
            <a:spLocks noGrp="1" noChangeArrowheads="1"/>
          </p:cNvSpPr>
          <p:nvPr>
            <p:ph type="ctrTitle"/>
          </p:nvPr>
        </p:nvSpPr>
        <p:spPr bwMode="blackWhite">
          <a:xfrm>
            <a:off x="406400" y="1828800"/>
            <a:ext cx="10972800" cy="2438400"/>
          </a:xfrm>
          <a:prstGeom prst="rect">
            <a:avLst/>
          </a:prstGeom>
        </p:spPr>
        <p:txBody>
          <a:bodyPr>
            <a:noAutofit/>
          </a:bodyPr>
          <a:lstStyle>
            <a:lvl1pPr algn="l">
              <a:lnSpc>
                <a:spcPct val="90000"/>
              </a:lnSpc>
              <a:defRPr sz="6000" b="0" i="0">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718660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242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01b">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581568" y="3581400"/>
            <a:ext cx="10261600" cy="381000"/>
          </a:xfrm>
          <a:prstGeom prst="rect">
            <a:avLst/>
          </a:prstGeom>
        </p:spPr>
        <p:txBody>
          <a:bodyPr vert="horz"/>
          <a:lstStyle>
            <a:lvl1pPr marL="0" indent="0">
              <a:spcBef>
                <a:spcPts val="0"/>
              </a:spcBef>
              <a:buFontTx/>
              <a:buNone/>
              <a:defRPr sz="1600">
                <a:solidFill>
                  <a:schemeClr val="bg1"/>
                </a:solidFill>
                <a:latin typeface="Arial"/>
                <a:cs typeface="Arial"/>
              </a:defRPr>
            </a:lvl1pPr>
          </a:lstStyle>
          <a:p>
            <a:pPr lvl="0"/>
            <a:r>
              <a:rPr lang="en-US" dirty="0" smtClean="0"/>
              <a:t>PRESENTERS NAME, Title</a:t>
            </a:r>
            <a:endParaRPr lang="en-US" dirty="0"/>
          </a:p>
        </p:txBody>
      </p:sp>
      <p:sp>
        <p:nvSpPr>
          <p:cNvPr id="10" name="Rectangle 3"/>
          <p:cNvSpPr>
            <a:spLocks noGrp="1" noChangeArrowheads="1"/>
          </p:cNvSpPr>
          <p:nvPr>
            <p:ph type="ctrTitle" hasCustomPrompt="1"/>
          </p:nvPr>
        </p:nvSpPr>
        <p:spPr bwMode="blackWhite">
          <a:xfrm>
            <a:off x="488139" y="916144"/>
            <a:ext cx="11379200" cy="1219200"/>
          </a:xfrm>
          <a:prstGeom prst="rect">
            <a:avLst/>
          </a:prstGeom>
        </p:spPr>
        <p:txBody>
          <a:bodyPr>
            <a:noAutofit/>
          </a:bodyPr>
          <a:lstStyle>
            <a:lvl1pPr algn="l">
              <a:lnSpc>
                <a:spcPct val="90000"/>
              </a:lnSpc>
              <a:defRPr sz="6000" b="0" i="0">
                <a:solidFill>
                  <a:srgbClr val="FFFFFF"/>
                </a:solidFill>
                <a:latin typeface="Arial"/>
                <a:cs typeface="Arial"/>
              </a:defRPr>
            </a:lvl1pPr>
          </a:lstStyle>
          <a:p>
            <a:r>
              <a:rPr lang="en-US" dirty="0" smtClean="0"/>
              <a:t>Click to edit </a:t>
            </a:r>
            <a:br>
              <a:rPr lang="en-US" dirty="0" smtClean="0"/>
            </a:br>
            <a:r>
              <a:rPr lang="en-US" dirty="0" smtClean="0"/>
              <a:t>Master title style</a:t>
            </a:r>
            <a:endParaRPr lang="en-US" dirty="0"/>
          </a:p>
        </p:txBody>
      </p:sp>
      <p:sp>
        <p:nvSpPr>
          <p:cNvPr id="12" name="Text Placeholder 16"/>
          <p:cNvSpPr>
            <a:spLocks noGrp="1"/>
          </p:cNvSpPr>
          <p:nvPr>
            <p:ph type="body" sz="quarter" idx="12" hasCustomPrompt="1"/>
          </p:nvPr>
        </p:nvSpPr>
        <p:spPr>
          <a:xfrm>
            <a:off x="581568" y="3928840"/>
            <a:ext cx="3657600" cy="414560"/>
          </a:xfrm>
          <a:prstGeom prst="rect">
            <a:avLst/>
          </a:prstGeom>
        </p:spPr>
        <p:txBody>
          <a:bodyPr vert="horz"/>
          <a:lstStyle>
            <a:lvl1pPr marL="0" indent="0">
              <a:buFontTx/>
              <a:buNone/>
              <a:defRPr sz="1200">
                <a:solidFill>
                  <a:srgbClr val="F9C31B"/>
                </a:solidFill>
                <a:latin typeface="Arial"/>
                <a:cs typeface="Arial"/>
              </a:defRPr>
            </a:lvl1pPr>
          </a:lstStyle>
          <a:p>
            <a:pPr lvl="0"/>
            <a:r>
              <a:rPr lang="en-US" dirty="0" smtClean="0"/>
              <a:t>Month 01, 2015</a:t>
            </a:r>
            <a:endParaRPr lang="en-US" dirty="0"/>
          </a:p>
        </p:txBody>
      </p:sp>
    </p:spTree>
    <p:extLst>
      <p:ext uri="{BB962C8B-B14F-4D97-AF65-F5344CB8AC3E}">
        <p14:creationId xmlns:p14="http://schemas.microsoft.com/office/powerpoint/2010/main" val="5084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01c">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87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846A322-007E-4358-879A-A3CA5E398CEA}" type="datetimeFigureOut">
              <a:rPr lang="en-US" smtClean="0"/>
              <a:t>6/8/2018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EE8DF59-1871-4B8B-A97E-79A67C4F7768}" type="slidenum">
              <a:rPr lang="en-US" smtClean="0"/>
              <a:t>‹#›</a:t>
            </a:fld>
            <a:endParaRPr lang="en-US"/>
          </a:p>
        </p:txBody>
      </p:sp>
    </p:spTree>
    <p:extLst>
      <p:ext uri="{BB962C8B-B14F-4D97-AF65-F5344CB8AC3E}">
        <p14:creationId xmlns:p14="http://schemas.microsoft.com/office/powerpoint/2010/main" val="129889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02a">
    <p:spTree>
      <p:nvGrpSpPr>
        <p:cNvPr id="1" name=""/>
        <p:cNvGrpSpPr/>
        <p:nvPr/>
      </p:nvGrpSpPr>
      <p:grpSpPr>
        <a:xfrm>
          <a:off x="0" y="0"/>
          <a:ext cx="0" cy="0"/>
          <a:chOff x="0" y="0"/>
          <a:chExt cx="0" cy="0"/>
        </a:xfrm>
      </p:grpSpPr>
      <p:sp>
        <p:nvSpPr>
          <p:cNvPr id="9" name="Text Placeholder 13"/>
          <p:cNvSpPr>
            <a:spLocks noGrp="1"/>
          </p:cNvSpPr>
          <p:nvPr>
            <p:ph type="body" sz="quarter" idx="11" hasCustomPrompt="1"/>
          </p:nvPr>
        </p:nvSpPr>
        <p:spPr>
          <a:xfrm>
            <a:off x="511508" y="3295289"/>
            <a:ext cx="10261600" cy="381000"/>
          </a:xfrm>
          <a:prstGeom prst="rect">
            <a:avLst/>
          </a:prstGeom>
        </p:spPr>
        <p:txBody>
          <a:bodyPr vert="horz"/>
          <a:lstStyle>
            <a:lvl1pPr marL="0" indent="0">
              <a:spcBef>
                <a:spcPts val="0"/>
              </a:spcBef>
              <a:buFontTx/>
              <a:buNone/>
              <a:defRPr sz="1600">
                <a:solidFill>
                  <a:srgbClr val="053062"/>
                </a:solidFill>
                <a:latin typeface="Arial"/>
                <a:cs typeface="Arial"/>
              </a:defRPr>
            </a:lvl1pPr>
          </a:lstStyle>
          <a:p>
            <a:pPr lvl="0"/>
            <a:r>
              <a:rPr lang="en-US" dirty="0" smtClean="0"/>
              <a:t>PRESENTERS NAME, Title</a:t>
            </a:r>
            <a:endParaRPr lang="en-US" dirty="0"/>
          </a:p>
        </p:txBody>
      </p:sp>
      <p:sp>
        <p:nvSpPr>
          <p:cNvPr id="10" name="Rectangle 3"/>
          <p:cNvSpPr>
            <a:spLocks noGrp="1" noChangeArrowheads="1"/>
          </p:cNvSpPr>
          <p:nvPr>
            <p:ph type="ctrTitle"/>
          </p:nvPr>
        </p:nvSpPr>
        <p:spPr bwMode="blackWhite">
          <a:xfrm>
            <a:off x="499829" y="1298029"/>
            <a:ext cx="11379200" cy="762000"/>
          </a:xfrm>
          <a:prstGeom prst="rect">
            <a:avLst/>
          </a:prstGeom>
        </p:spPr>
        <p:txBody>
          <a:bodyPr>
            <a:noAutofit/>
          </a:bodyPr>
          <a:lstStyle>
            <a:lvl1pPr algn="l">
              <a:lnSpc>
                <a:spcPct val="90000"/>
              </a:lnSpc>
              <a:defRPr sz="5000" b="0" i="0">
                <a:solidFill>
                  <a:srgbClr val="053062"/>
                </a:solidFill>
                <a:latin typeface="Arial"/>
                <a:cs typeface="Arial"/>
              </a:defRPr>
            </a:lvl1pPr>
          </a:lstStyle>
          <a:p>
            <a:r>
              <a:rPr lang="en-US" smtClean="0"/>
              <a:t>Click to edit Master title style</a:t>
            </a:r>
            <a:endParaRPr lang="en-US" dirty="0"/>
          </a:p>
        </p:txBody>
      </p:sp>
      <p:sp>
        <p:nvSpPr>
          <p:cNvPr id="11" name="Rectangle 4"/>
          <p:cNvSpPr>
            <a:spLocks noGrp="1" noChangeArrowheads="1"/>
          </p:cNvSpPr>
          <p:nvPr>
            <p:ph type="subTitle" idx="1"/>
          </p:nvPr>
        </p:nvSpPr>
        <p:spPr bwMode="blackWhite">
          <a:xfrm>
            <a:off x="499830" y="2060028"/>
            <a:ext cx="10401300" cy="762000"/>
          </a:xfrm>
          <a:prstGeom prst="rect">
            <a:avLst/>
          </a:prstGeom>
        </p:spPr>
        <p:txBody>
          <a:bodyPr/>
          <a:lstStyle>
            <a:lvl1pPr marL="0" indent="0">
              <a:buFontTx/>
              <a:buNone/>
              <a:defRPr sz="2400">
                <a:solidFill>
                  <a:srgbClr val="008BC1"/>
                </a:solidFill>
                <a:latin typeface="Arial"/>
                <a:cs typeface="Arial"/>
              </a:defRPr>
            </a:lvl1pPr>
          </a:lstStyle>
          <a:p>
            <a:r>
              <a:rPr lang="en-US" smtClean="0"/>
              <a:t>Click to edit Master subtitle style</a:t>
            </a:r>
            <a:endParaRPr lang="en-US"/>
          </a:p>
        </p:txBody>
      </p:sp>
      <p:sp>
        <p:nvSpPr>
          <p:cNvPr id="12" name="Text Placeholder 16"/>
          <p:cNvSpPr>
            <a:spLocks noGrp="1"/>
          </p:cNvSpPr>
          <p:nvPr>
            <p:ph type="body" sz="quarter" idx="12" hasCustomPrompt="1"/>
          </p:nvPr>
        </p:nvSpPr>
        <p:spPr>
          <a:xfrm>
            <a:off x="511508" y="3642729"/>
            <a:ext cx="3657600" cy="414560"/>
          </a:xfrm>
          <a:prstGeom prst="rect">
            <a:avLst/>
          </a:prstGeom>
        </p:spPr>
        <p:txBody>
          <a:bodyPr vert="horz"/>
          <a:lstStyle>
            <a:lvl1pPr marL="0" indent="0">
              <a:buFontTx/>
              <a:buNone/>
              <a:defRPr sz="1200">
                <a:solidFill>
                  <a:srgbClr val="008BC1"/>
                </a:solidFill>
                <a:latin typeface="Arial"/>
                <a:cs typeface="Arial"/>
              </a:defRPr>
            </a:lvl1pPr>
          </a:lstStyle>
          <a:p>
            <a:pPr lvl="0"/>
            <a:r>
              <a:rPr lang="en-US" dirty="0" smtClean="0"/>
              <a:t>Month 01, 2015</a:t>
            </a:r>
            <a:endParaRPr lang="en-US" dirty="0"/>
          </a:p>
        </p:txBody>
      </p:sp>
    </p:spTree>
    <p:extLst>
      <p:ext uri="{BB962C8B-B14F-4D97-AF65-F5344CB8AC3E}">
        <p14:creationId xmlns:p14="http://schemas.microsoft.com/office/powerpoint/2010/main" val="1170591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02b">
    <p:spTree>
      <p:nvGrpSpPr>
        <p:cNvPr id="1" name=""/>
        <p:cNvGrpSpPr/>
        <p:nvPr/>
      </p:nvGrpSpPr>
      <p:grpSpPr>
        <a:xfrm>
          <a:off x="0" y="0"/>
          <a:ext cx="0" cy="0"/>
          <a:chOff x="0" y="0"/>
          <a:chExt cx="0" cy="0"/>
        </a:xfrm>
      </p:grpSpPr>
      <p:sp>
        <p:nvSpPr>
          <p:cNvPr id="6" name="Text Placeholder 13"/>
          <p:cNvSpPr>
            <a:spLocks noGrp="1"/>
          </p:cNvSpPr>
          <p:nvPr>
            <p:ph type="body" sz="quarter" idx="11" hasCustomPrompt="1"/>
          </p:nvPr>
        </p:nvSpPr>
        <p:spPr>
          <a:xfrm>
            <a:off x="581568" y="3581400"/>
            <a:ext cx="10261600" cy="381000"/>
          </a:xfrm>
          <a:prstGeom prst="rect">
            <a:avLst/>
          </a:prstGeom>
        </p:spPr>
        <p:txBody>
          <a:bodyPr vert="horz"/>
          <a:lstStyle>
            <a:lvl1pPr marL="0" indent="0">
              <a:spcBef>
                <a:spcPts val="0"/>
              </a:spcBef>
              <a:buFontTx/>
              <a:buNone/>
              <a:defRPr sz="1600">
                <a:solidFill>
                  <a:srgbClr val="053062"/>
                </a:solidFill>
                <a:latin typeface="Arial"/>
                <a:cs typeface="Arial"/>
              </a:defRPr>
            </a:lvl1pPr>
          </a:lstStyle>
          <a:p>
            <a:pPr lvl="0"/>
            <a:r>
              <a:rPr lang="en-US" dirty="0" smtClean="0"/>
              <a:t>PRESENTERS NAME, Title</a:t>
            </a:r>
            <a:endParaRPr lang="en-US" dirty="0"/>
          </a:p>
        </p:txBody>
      </p:sp>
      <p:sp>
        <p:nvSpPr>
          <p:cNvPr id="7" name="Rectangle 3"/>
          <p:cNvSpPr>
            <a:spLocks noGrp="1" noChangeArrowheads="1"/>
          </p:cNvSpPr>
          <p:nvPr>
            <p:ph type="ctrTitle" hasCustomPrompt="1"/>
          </p:nvPr>
        </p:nvSpPr>
        <p:spPr bwMode="blackWhite">
          <a:xfrm>
            <a:off x="488139" y="916144"/>
            <a:ext cx="11379200" cy="1219200"/>
          </a:xfrm>
          <a:prstGeom prst="rect">
            <a:avLst/>
          </a:prstGeom>
        </p:spPr>
        <p:txBody>
          <a:bodyPr>
            <a:noAutofit/>
          </a:bodyPr>
          <a:lstStyle>
            <a:lvl1pPr algn="l">
              <a:lnSpc>
                <a:spcPct val="90000"/>
              </a:lnSpc>
              <a:defRPr sz="6000" b="0" i="0">
                <a:solidFill>
                  <a:srgbClr val="053062"/>
                </a:solidFill>
                <a:latin typeface="Arial"/>
                <a:cs typeface="Arial"/>
              </a:defRPr>
            </a:lvl1pPr>
          </a:lstStyle>
          <a:p>
            <a:r>
              <a:rPr lang="en-US" dirty="0" smtClean="0"/>
              <a:t>Click to edit </a:t>
            </a:r>
            <a:br>
              <a:rPr lang="en-US" dirty="0" smtClean="0"/>
            </a:br>
            <a:r>
              <a:rPr lang="en-US" dirty="0" smtClean="0"/>
              <a:t>Master title style</a:t>
            </a:r>
            <a:endParaRPr lang="en-US" dirty="0"/>
          </a:p>
        </p:txBody>
      </p:sp>
      <p:sp>
        <p:nvSpPr>
          <p:cNvPr id="8" name="Text Placeholder 16"/>
          <p:cNvSpPr>
            <a:spLocks noGrp="1"/>
          </p:cNvSpPr>
          <p:nvPr>
            <p:ph type="body" sz="quarter" idx="12" hasCustomPrompt="1"/>
          </p:nvPr>
        </p:nvSpPr>
        <p:spPr>
          <a:xfrm>
            <a:off x="581568" y="3928840"/>
            <a:ext cx="3657600" cy="414560"/>
          </a:xfrm>
          <a:prstGeom prst="rect">
            <a:avLst/>
          </a:prstGeom>
        </p:spPr>
        <p:txBody>
          <a:bodyPr vert="horz"/>
          <a:lstStyle>
            <a:lvl1pPr marL="0" indent="0">
              <a:buFontTx/>
              <a:buNone/>
              <a:defRPr sz="1200">
                <a:solidFill>
                  <a:srgbClr val="008BC1"/>
                </a:solidFill>
                <a:latin typeface="Arial"/>
                <a:cs typeface="Arial"/>
              </a:defRPr>
            </a:lvl1pPr>
          </a:lstStyle>
          <a:p>
            <a:pPr lvl="0"/>
            <a:r>
              <a:rPr lang="en-US" dirty="0" smtClean="0"/>
              <a:t>Month 01, 2015</a:t>
            </a:r>
            <a:endParaRPr lang="en-US" dirty="0"/>
          </a:p>
        </p:txBody>
      </p:sp>
    </p:spTree>
    <p:extLst>
      <p:ext uri="{BB962C8B-B14F-4D97-AF65-F5344CB8AC3E}">
        <p14:creationId xmlns:p14="http://schemas.microsoft.com/office/powerpoint/2010/main" val="39852108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0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defTabSz="914400" fontAlgn="auto" hangingPunct="1">
              <a:lnSpc>
                <a:spcPct val="100000"/>
              </a:lnSpc>
              <a:spcBef>
                <a:spcPts val="0"/>
              </a:spcBef>
              <a:spcAft>
                <a:spcPts val="0"/>
              </a:spcAft>
              <a:buClrTx/>
              <a:buSzTx/>
              <a:buFontTx/>
              <a:buNone/>
              <a:defRPr sz="1200" smtClean="0">
                <a:solidFill>
                  <a:srgbClr val="002C77"/>
                </a:solidFill>
                <a:latin typeface=""/>
                <a:ea typeface="+mn-ea"/>
              </a:defRPr>
            </a:lvl1pPr>
          </a:lstStyle>
          <a:p>
            <a:pPr>
              <a:defRPr/>
            </a:pPr>
            <a:fld id="{947239C1-1AF9-442A-8FB6-12FB2F8E3537}" type="datetime1">
              <a:rPr lang="en-US"/>
              <a:pPr>
                <a:defRPr/>
              </a:pPr>
              <a:t>6/8/2018</a:t>
            </a:fld>
            <a:endParaRPr lang="en-US" dirty="0"/>
          </a:p>
        </p:txBody>
      </p:sp>
      <p:sp>
        <p:nvSpPr>
          <p:cNvPr id="5" name="Slide Number Placeholder 5"/>
          <p:cNvSpPr>
            <a:spLocks noGrp="1"/>
          </p:cNvSpPr>
          <p:nvPr>
            <p:ph type="sldNum" sz="quarter" idx="11"/>
          </p:nvPr>
        </p:nvSpPr>
        <p:spPr>
          <a:xfrm>
            <a:off x="4775200" y="6356351"/>
            <a:ext cx="2844800" cy="365125"/>
          </a:xfrm>
          <a:prstGeom prst="rect">
            <a:avLst/>
          </a:prstGeom>
        </p:spPr>
        <p:txBody>
          <a:bodyPr/>
          <a:lstStyle>
            <a:lvl1pPr algn="ctr" defTabSz="457200" hangingPunct="0">
              <a:lnSpc>
                <a:spcPct val="93000"/>
              </a:lnSpc>
              <a:buClr>
                <a:srgbClr val="000000"/>
              </a:buClr>
              <a:buSzPct val="100000"/>
              <a:buFont typeface="Times New Roman" panose="02020603050405020304" pitchFamily="18" charset="0"/>
              <a:buNone/>
              <a:defRPr>
                <a:latin typeface="Arial" panose="020B0604020202020204" pitchFamily="34" charset="0"/>
              </a:defRPr>
            </a:lvl1pPr>
          </a:lstStyle>
          <a:p>
            <a:fld id="{57949296-F4DB-4925-855D-FE03EBE3B351}" type="slidenum">
              <a:rPr lang="en-US" altLang="en-US"/>
              <a:pPr/>
              <a:t>‹#›</a:t>
            </a:fld>
            <a:endParaRPr lang="en-US" altLang="en-US" dirty="0"/>
          </a:p>
        </p:txBody>
      </p:sp>
      <p:sp>
        <p:nvSpPr>
          <p:cNvPr id="7" name="Rectangle 3"/>
          <p:cNvSpPr>
            <a:spLocks noGrp="1" noChangeArrowheads="1"/>
          </p:cNvSpPr>
          <p:nvPr>
            <p:ph idx="1"/>
          </p:nvPr>
        </p:nvSpPr>
        <p:spPr bwMode="auto">
          <a:xfrm>
            <a:off x="609600" y="1447800"/>
            <a:ext cx="10972800"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09601" y="147382"/>
            <a:ext cx="9717601" cy="1143000"/>
          </a:xfrm>
          <a:prstGeom prst="rect">
            <a:avLst/>
          </a:prstGeom>
        </p:spPr>
        <p:txBody>
          <a:bodyPr/>
          <a:lstStyle>
            <a:lvl1pPr>
              <a:defRPr>
                <a:solidFill>
                  <a:srgbClr val="053062"/>
                </a:solidFill>
              </a:defRPr>
            </a:lvl1pPr>
          </a:lstStyle>
          <a:p>
            <a:r>
              <a:rPr lang="en-US" smtClean="0"/>
              <a:t>Click to edit Master title style</a:t>
            </a:r>
            <a:endParaRPr lang="en-US"/>
          </a:p>
        </p:txBody>
      </p:sp>
    </p:spTree>
    <p:extLst>
      <p:ext uri="{BB962C8B-B14F-4D97-AF65-F5344CB8AC3E}">
        <p14:creationId xmlns:p14="http://schemas.microsoft.com/office/powerpoint/2010/main" val="74756930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4317"/>
            <a:ext cx="5384800" cy="350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54317"/>
            <a:ext cx="5384800" cy="3505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defTabSz="914400" fontAlgn="auto" hangingPunct="1">
              <a:lnSpc>
                <a:spcPct val="100000"/>
              </a:lnSpc>
              <a:spcBef>
                <a:spcPts val="0"/>
              </a:spcBef>
              <a:spcAft>
                <a:spcPts val="0"/>
              </a:spcAft>
              <a:buClrTx/>
              <a:buSzTx/>
              <a:buFontTx/>
              <a:buNone/>
              <a:defRPr sz="1200" smtClean="0">
                <a:solidFill>
                  <a:srgbClr val="002C77"/>
                </a:solidFill>
                <a:latin typeface=""/>
                <a:ea typeface="+mn-ea"/>
              </a:defRPr>
            </a:lvl1pPr>
          </a:lstStyle>
          <a:p>
            <a:pPr>
              <a:defRPr/>
            </a:pPr>
            <a:fld id="{2529F813-B04C-4F56-841E-0BEB0856D27C}" type="datetime1">
              <a:rPr lang="en-US"/>
              <a:pPr>
                <a:defRPr/>
              </a:pPr>
              <a:t>6/8/2018</a:t>
            </a:fld>
            <a:endParaRPr lang="en-US" dirty="0"/>
          </a:p>
        </p:txBody>
      </p:sp>
      <p:sp>
        <p:nvSpPr>
          <p:cNvPr id="6" name="Slide Number Placeholder 5"/>
          <p:cNvSpPr>
            <a:spLocks noGrp="1"/>
          </p:cNvSpPr>
          <p:nvPr>
            <p:ph type="sldNum" sz="quarter" idx="11"/>
          </p:nvPr>
        </p:nvSpPr>
        <p:spPr>
          <a:xfrm>
            <a:off x="4775200" y="6356351"/>
            <a:ext cx="2844800" cy="365125"/>
          </a:xfrm>
          <a:prstGeom prst="rect">
            <a:avLst/>
          </a:prstGeom>
        </p:spPr>
        <p:txBody>
          <a:bodyPr/>
          <a:lstStyle>
            <a:lvl1pPr algn="ctr" defTabSz="457200" hangingPunct="0">
              <a:lnSpc>
                <a:spcPct val="93000"/>
              </a:lnSpc>
              <a:buClr>
                <a:srgbClr val="000000"/>
              </a:buClr>
              <a:buSzPct val="100000"/>
              <a:buFont typeface="Times New Roman" panose="02020603050405020304" pitchFamily="18" charset="0"/>
              <a:buNone/>
              <a:defRPr>
                <a:latin typeface="Arial" panose="020B0604020202020204" pitchFamily="34" charset="0"/>
              </a:defRPr>
            </a:lvl1pPr>
          </a:lstStyle>
          <a:p>
            <a:fld id="{C5312FB6-2B81-4CEE-A1AF-E1A0447AE1FB}" type="slidenum">
              <a:rPr lang="en-US" altLang="en-US"/>
              <a:pPr/>
              <a:t>‹#›</a:t>
            </a:fld>
            <a:endParaRPr lang="en-US" altLang="en-US" dirty="0"/>
          </a:p>
        </p:txBody>
      </p:sp>
      <p:sp>
        <p:nvSpPr>
          <p:cNvPr id="7" name="Title 1"/>
          <p:cNvSpPr>
            <a:spLocks noGrp="1"/>
          </p:cNvSpPr>
          <p:nvPr>
            <p:ph type="title"/>
          </p:nvPr>
        </p:nvSpPr>
        <p:spPr>
          <a:xfrm>
            <a:off x="609601" y="147382"/>
            <a:ext cx="9717601" cy="1143000"/>
          </a:xfrm>
          <a:prstGeom prst="rect">
            <a:avLst/>
          </a:prstGeom>
        </p:spPr>
        <p:txBody>
          <a:bodyPr/>
          <a:lstStyle>
            <a:lvl1pPr>
              <a:defRPr>
                <a:solidFill>
                  <a:srgbClr val="053062"/>
                </a:solidFill>
              </a:defRPr>
            </a:lvl1pPr>
          </a:lstStyle>
          <a:p>
            <a:r>
              <a:rPr lang="en-US" smtClean="0"/>
              <a:t>Click to edit Master title style</a:t>
            </a:r>
            <a:endParaRPr lang="en-US"/>
          </a:p>
        </p:txBody>
      </p:sp>
    </p:spTree>
    <p:extLst>
      <p:ext uri="{BB962C8B-B14F-4D97-AF65-F5344CB8AC3E}">
        <p14:creationId xmlns:p14="http://schemas.microsoft.com/office/powerpoint/2010/main" val="341609559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01136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3716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01136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defTabSz="914400" fontAlgn="auto" hangingPunct="1">
              <a:lnSpc>
                <a:spcPct val="100000"/>
              </a:lnSpc>
              <a:spcBef>
                <a:spcPts val="0"/>
              </a:spcBef>
              <a:spcAft>
                <a:spcPts val="0"/>
              </a:spcAft>
              <a:buClrTx/>
              <a:buSzTx/>
              <a:buFontTx/>
              <a:buNone/>
              <a:defRPr sz="1200" smtClean="0">
                <a:solidFill>
                  <a:srgbClr val="002C77"/>
                </a:solidFill>
                <a:latin typeface=""/>
                <a:ea typeface="+mn-ea"/>
              </a:defRPr>
            </a:lvl1pPr>
          </a:lstStyle>
          <a:p>
            <a:pPr>
              <a:defRPr/>
            </a:pPr>
            <a:fld id="{4016B60F-A7ED-4511-9475-E5B777F33F86}" type="datetime1">
              <a:rPr lang="en-US"/>
              <a:pPr>
                <a:defRPr/>
              </a:pPr>
              <a:t>6/8/2018</a:t>
            </a:fld>
            <a:endParaRPr lang="en-US" dirty="0"/>
          </a:p>
        </p:txBody>
      </p:sp>
      <p:sp>
        <p:nvSpPr>
          <p:cNvPr id="8" name="Slide Number Placeholder 5"/>
          <p:cNvSpPr>
            <a:spLocks noGrp="1"/>
          </p:cNvSpPr>
          <p:nvPr>
            <p:ph type="sldNum" sz="quarter" idx="11"/>
          </p:nvPr>
        </p:nvSpPr>
        <p:spPr>
          <a:xfrm>
            <a:off x="4775200" y="6356351"/>
            <a:ext cx="2844800" cy="365125"/>
          </a:xfrm>
          <a:prstGeom prst="rect">
            <a:avLst/>
          </a:prstGeom>
        </p:spPr>
        <p:txBody>
          <a:bodyPr/>
          <a:lstStyle>
            <a:lvl1pPr algn="ctr" defTabSz="457200" hangingPunct="0">
              <a:lnSpc>
                <a:spcPct val="93000"/>
              </a:lnSpc>
              <a:buClr>
                <a:srgbClr val="000000"/>
              </a:buClr>
              <a:buSzPct val="100000"/>
              <a:buFont typeface="Times New Roman" panose="02020603050405020304" pitchFamily="18" charset="0"/>
              <a:buNone/>
              <a:defRPr>
                <a:latin typeface="Arial" panose="020B0604020202020204" pitchFamily="34" charset="0"/>
              </a:defRPr>
            </a:lvl1pPr>
          </a:lstStyle>
          <a:p>
            <a:fld id="{BC9815E5-567C-4BD0-9BC2-8C5A4D819E38}" type="slidenum">
              <a:rPr lang="en-US" altLang="en-US"/>
              <a:pPr/>
              <a:t>‹#›</a:t>
            </a:fld>
            <a:endParaRPr lang="en-US" altLang="en-US" dirty="0"/>
          </a:p>
        </p:txBody>
      </p:sp>
      <p:sp>
        <p:nvSpPr>
          <p:cNvPr id="9" name="Title 1"/>
          <p:cNvSpPr>
            <a:spLocks noGrp="1"/>
          </p:cNvSpPr>
          <p:nvPr>
            <p:ph type="title"/>
          </p:nvPr>
        </p:nvSpPr>
        <p:spPr>
          <a:xfrm>
            <a:off x="609601" y="147382"/>
            <a:ext cx="9717601" cy="1143000"/>
          </a:xfrm>
          <a:prstGeom prst="rect">
            <a:avLst/>
          </a:prstGeom>
        </p:spPr>
        <p:txBody>
          <a:bodyPr/>
          <a:lstStyle>
            <a:lvl1pPr>
              <a:defRPr>
                <a:solidFill>
                  <a:srgbClr val="053062"/>
                </a:solidFill>
              </a:defRPr>
            </a:lvl1pPr>
          </a:lstStyle>
          <a:p>
            <a:r>
              <a:rPr lang="en-US" smtClean="0"/>
              <a:t>Click to edit Master title style</a:t>
            </a:r>
            <a:endParaRPr lang="en-US"/>
          </a:p>
        </p:txBody>
      </p:sp>
    </p:spTree>
    <p:extLst>
      <p:ext uri="{BB962C8B-B14F-4D97-AF65-F5344CB8AC3E}">
        <p14:creationId xmlns:p14="http://schemas.microsoft.com/office/powerpoint/2010/main" val="225444208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8"/>
          <p:cNvSpPr/>
          <p:nvPr/>
        </p:nvSpPr>
        <p:spPr bwMode="blackWhite">
          <a:xfrm>
            <a:off x="0" y="1"/>
            <a:ext cx="12192000" cy="4284292"/>
          </a:xfrm>
          <a:custGeom>
            <a:avLst/>
            <a:gdLst/>
            <a:ahLst/>
            <a:cxnLst/>
            <a:rect l="l" t="t" r="r" b="b"/>
            <a:pathLst>
              <a:path w="4495800" h="1876425">
                <a:moveTo>
                  <a:pt x="0" y="1876044"/>
                </a:moveTo>
                <a:lnTo>
                  <a:pt x="4495800" y="1876044"/>
                </a:lnTo>
                <a:lnTo>
                  <a:pt x="4495800" y="0"/>
                </a:lnTo>
                <a:lnTo>
                  <a:pt x="0" y="0"/>
                </a:lnTo>
                <a:lnTo>
                  <a:pt x="0" y="1876044"/>
                </a:lnTo>
                <a:close/>
              </a:path>
            </a:pathLst>
          </a:custGeom>
          <a:solidFill>
            <a:srgbClr val="053062"/>
          </a:solidFill>
        </p:spPr>
        <p:txBody>
          <a:bodyPr wrap="square" lIns="0" tIns="0" rIns="0" bIns="0" rtlCol="0"/>
          <a:lstStyle/>
          <a:p>
            <a:pPr fontAlgn="auto">
              <a:spcBef>
                <a:spcPts val="0"/>
              </a:spcBef>
              <a:spcAft>
                <a:spcPts val="0"/>
              </a:spcAft>
            </a:pPr>
            <a:endParaRPr sz="1800" dirty="0" smtClean="0">
              <a:solidFill>
                <a:srgbClr val="053062"/>
              </a:solidFill>
              <a:latin typeface="Calibri"/>
              <a:ea typeface="+mn-ea"/>
            </a:endParaRPr>
          </a:p>
        </p:txBody>
      </p:sp>
      <p:sp>
        <p:nvSpPr>
          <p:cNvPr id="11" name="object 28"/>
          <p:cNvSpPr/>
          <p:nvPr/>
        </p:nvSpPr>
        <p:spPr bwMode="blackWhite">
          <a:xfrm>
            <a:off x="0" y="3420836"/>
            <a:ext cx="12192000" cy="863457"/>
          </a:xfrm>
          <a:custGeom>
            <a:avLst/>
            <a:gdLst/>
            <a:ahLst/>
            <a:cxnLst/>
            <a:rect l="l" t="t" r="r" b="b"/>
            <a:pathLst>
              <a:path w="4495800" h="1876425">
                <a:moveTo>
                  <a:pt x="0" y="1876044"/>
                </a:moveTo>
                <a:lnTo>
                  <a:pt x="4495800" y="1876044"/>
                </a:lnTo>
                <a:lnTo>
                  <a:pt x="4495800" y="0"/>
                </a:lnTo>
                <a:lnTo>
                  <a:pt x="0" y="0"/>
                </a:lnTo>
                <a:lnTo>
                  <a:pt x="0" y="1876044"/>
                </a:lnTo>
                <a:close/>
              </a:path>
            </a:pathLst>
          </a:custGeom>
          <a:solidFill>
            <a:schemeClr val="bg1">
              <a:alpha val="9000"/>
            </a:schemeClr>
          </a:solidFill>
        </p:spPr>
        <p:txBody>
          <a:bodyPr wrap="square" lIns="0" tIns="0" rIns="0" bIns="0" rtlCol="0"/>
          <a:lstStyle/>
          <a:p>
            <a:pPr fontAlgn="auto">
              <a:spcBef>
                <a:spcPts val="0"/>
              </a:spcBef>
              <a:spcAft>
                <a:spcPts val="0"/>
              </a:spcAft>
            </a:pPr>
            <a:endParaRPr sz="1800" dirty="0" smtClean="0">
              <a:solidFill>
                <a:srgbClr val="053062"/>
              </a:solidFill>
              <a:latin typeface="Calibri"/>
              <a:ea typeface="+mn-ea"/>
            </a:endParaRPr>
          </a:p>
        </p:txBody>
      </p:sp>
      <p:pic>
        <p:nvPicPr>
          <p:cNvPr id="10"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0" y="0"/>
            <a:ext cx="25427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jh_med_ach_hrz_pos_clr_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1773" y="5184614"/>
            <a:ext cx="3876428" cy="1325431"/>
          </a:xfrm>
          <a:prstGeom prst="rect">
            <a:avLst/>
          </a:prstGeom>
        </p:spPr>
      </p:pic>
    </p:spTree>
    <p:extLst>
      <p:ext uri="{BB962C8B-B14F-4D97-AF65-F5344CB8AC3E}">
        <p14:creationId xmlns:p14="http://schemas.microsoft.com/office/powerpoint/2010/main" val="3979834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8"/>
          <p:cNvSpPr/>
          <p:nvPr/>
        </p:nvSpPr>
        <p:spPr>
          <a:xfrm>
            <a:off x="0" y="1"/>
            <a:ext cx="12192000" cy="860424"/>
          </a:xfrm>
          <a:custGeom>
            <a:avLst/>
            <a:gdLst/>
            <a:ahLst/>
            <a:cxnLst/>
            <a:rect l="l" t="t" r="r" b="b"/>
            <a:pathLst>
              <a:path w="4495800" h="1876425">
                <a:moveTo>
                  <a:pt x="0" y="1876044"/>
                </a:moveTo>
                <a:lnTo>
                  <a:pt x="4495800" y="1876044"/>
                </a:lnTo>
                <a:lnTo>
                  <a:pt x="4495800" y="0"/>
                </a:lnTo>
                <a:lnTo>
                  <a:pt x="0" y="0"/>
                </a:lnTo>
                <a:lnTo>
                  <a:pt x="0" y="1876044"/>
                </a:lnTo>
                <a:close/>
              </a:path>
            </a:pathLst>
          </a:custGeom>
          <a:solidFill>
            <a:srgbClr val="053062"/>
          </a:solidFill>
        </p:spPr>
        <p:txBody>
          <a:bodyPr wrap="square" lIns="0" tIns="0" rIns="0" bIns="0" rtlCol="0"/>
          <a:lstStyle/>
          <a:p>
            <a:pPr fontAlgn="auto">
              <a:spcBef>
                <a:spcPts val="0"/>
              </a:spcBef>
              <a:spcAft>
                <a:spcPts val="0"/>
              </a:spcAft>
            </a:pPr>
            <a:r>
              <a:rPr lang="en-US" sz="1800" smtClean="0">
                <a:solidFill>
                  <a:srgbClr val="053062"/>
                </a:solidFill>
                <a:latin typeface="Calibri"/>
                <a:ea typeface="+mn-ea"/>
              </a:rPr>
              <a:t> </a:t>
            </a:r>
            <a:endParaRPr sz="1800" dirty="0" smtClean="0">
              <a:solidFill>
                <a:srgbClr val="053062"/>
              </a:solidFill>
              <a:latin typeface="Calibri"/>
              <a:ea typeface="+mn-ea"/>
            </a:endParaRPr>
          </a:p>
        </p:txBody>
      </p:sp>
      <p:sp>
        <p:nvSpPr>
          <p:cNvPr id="11" name="object 28"/>
          <p:cNvSpPr/>
          <p:nvPr/>
        </p:nvSpPr>
        <p:spPr>
          <a:xfrm>
            <a:off x="0" y="3398813"/>
            <a:ext cx="12192000" cy="885480"/>
          </a:xfrm>
          <a:custGeom>
            <a:avLst/>
            <a:gdLst/>
            <a:ahLst/>
            <a:cxnLst/>
            <a:rect l="l" t="t" r="r" b="b"/>
            <a:pathLst>
              <a:path w="4495800" h="1876425">
                <a:moveTo>
                  <a:pt x="0" y="1876044"/>
                </a:moveTo>
                <a:lnTo>
                  <a:pt x="4495800" y="1876044"/>
                </a:lnTo>
                <a:lnTo>
                  <a:pt x="4495800" y="0"/>
                </a:lnTo>
                <a:lnTo>
                  <a:pt x="0" y="0"/>
                </a:lnTo>
                <a:lnTo>
                  <a:pt x="0" y="1876044"/>
                </a:lnTo>
                <a:close/>
              </a:path>
            </a:pathLst>
          </a:custGeom>
          <a:solidFill>
            <a:schemeClr val="bg1">
              <a:alpha val="9000"/>
            </a:schemeClr>
          </a:solidFill>
        </p:spPr>
        <p:txBody>
          <a:bodyPr wrap="square" lIns="0" tIns="0" rIns="0" bIns="0" rtlCol="0"/>
          <a:lstStyle/>
          <a:p>
            <a:pPr fontAlgn="auto">
              <a:spcBef>
                <a:spcPts val="0"/>
              </a:spcBef>
              <a:spcAft>
                <a:spcPts val="0"/>
              </a:spcAft>
            </a:pPr>
            <a:endParaRPr sz="1800" dirty="0" smtClean="0">
              <a:solidFill>
                <a:srgbClr val="053062"/>
              </a:solidFill>
              <a:latin typeface="Calibri"/>
              <a:ea typeface="+mn-ea"/>
            </a:endParaRPr>
          </a:p>
        </p:txBody>
      </p:sp>
      <p:pic>
        <p:nvPicPr>
          <p:cNvPr id="8" name="Picture 7" descr="jh_med_ach_hrz_pos_clr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1773" y="5184614"/>
            <a:ext cx="3876428" cy="1325431"/>
          </a:xfrm>
          <a:prstGeom prst="rect">
            <a:avLst/>
          </a:prstGeom>
        </p:spPr>
      </p:pic>
      <p:pic>
        <p:nvPicPr>
          <p:cNvPr id="9"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0"/>
            <a:ext cx="25427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4013"/>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JHACH Text PATHS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7110" y="6388702"/>
            <a:ext cx="3615553" cy="338958"/>
          </a:xfrm>
          <a:prstGeom prst="rect">
            <a:avLst/>
          </a:prstGeom>
        </p:spPr>
      </p:pic>
      <p:pic>
        <p:nvPicPr>
          <p:cNvPr id="4"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0" y="0"/>
            <a:ext cx="25427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6021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spd="slow">
    <p:wipe dir="r"/>
  </p:transition>
  <p:hf hdr="0" ftr="0" dt="0"/>
  <p:txStyles>
    <p:titleStyle>
      <a:lvl1pPr algn="l" defTabSz="457200" rtl="0" eaLnBrk="1" fontAlgn="base" hangingPunct="1">
        <a:spcBef>
          <a:spcPct val="0"/>
        </a:spcBef>
        <a:spcAft>
          <a:spcPct val="0"/>
        </a:spcAft>
        <a:defRPr sz="3200" b="1" kern="1200">
          <a:solidFill>
            <a:srgbClr val="002C77"/>
          </a:solidFill>
          <a:latin typeface="Arial"/>
          <a:ea typeface="+mj-ea"/>
          <a:cs typeface="Arial"/>
        </a:defRPr>
      </a:lvl1pPr>
      <a:lvl2pPr algn="ctr" defTabSz="457200" rtl="0" eaLnBrk="1" fontAlgn="base" hangingPunct="1">
        <a:spcBef>
          <a:spcPct val="0"/>
        </a:spcBef>
        <a:spcAft>
          <a:spcPct val="0"/>
        </a:spcAft>
        <a:defRPr sz="4000">
          <a:solidFill>
            <a:srgbClr val="002C77"/>
          </a:solidFill>
          <a:latin typeface="Tahoma Bold" pitchFamily="34" charset="0"/>
        </a:defRPr>
      </a:lvl2pPr>
      <a:lvl3pPr algn="ctr" defTabSz="457200" rtl="0" eaLnBrk="1" fontAlgn="base" hangingPunct="1">
        <a:spcBef>
          <a:spcPct val="0"/>
        </a:spcBef>
        <a:spcAft>
          <a:spcPct val="0"/>
        </a:spcAft>
        <a:defRPr sz="4000">
          <a:solidFill>
            <a:srgbClr val="002C77"/>
          </a:solidFill>
          <a:latin typeface="Tahoma Bold" pitchFamily="34" charset="0"/>
        </a:defRPr>
      </a:lvl3pPr>
      <a:lvl4pPr algn="ctr" defTabSz="457200" rtl="0" eaLnBrk="1" fontAlgn="base" hangingPunct="1">
        <a:spcBef>
          <a:spcPct val="0"/>
        </a:spcBef>
        <a:spcAft>
          <a:spcPct val="0"/>
        </a:spcAft>
        <a:defRPr sz="4000">
          <a:solidFill>
            <a:srgbClr val="002C77"/>
          </a:solidFill>
          <a:latin typeface="Tahoma Bold" pitchFamily="34" charset="0"/>
        </a:defRPr>
      </a:lvl4pPr>
      <a:lvl5pPr algn="ctr" defTabSz="457200" rtl="0" eaLnBrk="1" fontAlgn="base" hangingPunct="1">
        <a:spcBef>
          <a:spcPct val="0"/>
        </a:spcBef>
        <a:spcAft>
          <a:spcPct val="0"/>
        </a:spcAft>
        <a:defRPr sz="4000">
          <a:solidFill>
            <a:srgbClr val="002C77"/>
          </a:solidFill>
          <a:latin typeface="Tahoma Bold" pitchFamily="34" charset="0"/>
        </a:defRPr>
      </a:lvl5pPr>
      <a:lvl6pPr marL="457200" algn="ctr" defTabSz="457200" rtl="0" eaLnBrk="1" fontAlgn="base" hangingPunct="1">
        <a:spcBef>
          <a:spcPct val="0"/>
        </a:spcBef>
        <a:spcAft>
          <a:spcPct val="0"/>
        </a:spcAft>
        <a:defRPr sz="4000">
          <a:solidFill>
            <a:srgbClr val="002C77"/>
          </a:solidFill>
          <a:latin typeface="Tahoma Bold" pitchFamily="34" charset="0"/>
        </a:defRPr>
      </a:lvl6pPr>
      <a:lvl7pPr marL="914400" algn="ctr" defTabSz="457200" rtl="0" eaLnBrk="1" fontAlgn="base" hangingPunct="1">
        <a:spcBef>
          <a:spcPct val="0"/>
        </a:spcBef>
        <a:spcAft>
          <a:spcPct val="0"/>
        </a:spcAft>
        <a:defRPr sz="4000">
          <a:solidFill>
            <a:srgbClr val="002C77"/>
          </a:solidFill>
          <a:latin typeface="Tahoma Bold" pitchFamily="34" charset="0"/>
        </a:defRPr>
      </a:lvl7pPr>
      <a:lvl8pPr marL="1371600" algn="ctr" defTabSz="457200" rtl="0" eaLnBrk="1" fontAlgn="base" hangingPunct="1">
        <a:spcBef>
          <a:spcPct val="0"/>
        </a:spcBef>
        <a:spcAft>
          <a:spcPct val="0"/>
        </a:spcAft>
        <a:defRPr sz="4000">
          <a:solidFill>
            <a:srgbClr val="002C77"/>
          </a:solidFill>
          <a:latin typeface="Tahoma Bold" pitchFamily="34" charset="0"/>
        </a:defRPr>
      </a:lvl8pPr>
      <a:lvl9pPr marL="1828800" algn="ctr" defTabSz="457200" rtl="0" eaLnBrk="1" fontAlgn="base" hangingPunct="1">
        <a:spcBef>
          <a:spcPct val="0"/>
        </a:spcBef>
        <a:spcAft>
          <a:spcPct val="0"/>
        </a:spcAft>
        <a:defRPr sz="4000">
          <a:solidFill>
            <a:srgbClr val="002C77"/>
          </a:solidFill>
          <a:latin typeface="Tahoma Bold" pitchFamily="34" charset="0"/>
        </a:defRPr>
      </a:lvl9pPr>
    </p:titleStyle>
    <p:bodyStyle>
      <a:lvl1pPr marL="342900" indent="-342900" algn="l" defTabSz="457200" rtl="0" eaLnBrk="1" fontAlgn="base" hangingPunct="1">
        <a:spcBef>
          <a:spcPct val="20000"/>
        </a:spcBef>
        <a:spcAft>
          <a:spcPct val="0"/>
        </a:spcAft>
        <a:buClr>
          <a:srgbClr val="072B5A"/>
        </a:buClr>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1" fontAlgn="base" hangingPunct="1">
        <a:spcBef>
          <a:spcPct val="20000"/>
        </a:spcBef>
        <a:spcAft>
          <a:spcPct val="0"/>
        </a:spcAft>
        <a:buClr>
          <a:srgbClr val="072B5A"/>
        </a:buClr>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1" fontAlgn="base" hangingPunct="1">
        <a:spcBef>
          <a:spcPct val="20000"/>
        </a:spcBef>
        <a:spcAft>
          <a:spcPct val="0"/>
        </a:spcAft>
        <a:buClr>
          <a:srgbClr val="072B5A"/>
        </a:buClr>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1" fontAlgn="base" hangingPunct="1">
        <a:spcBef>
          <a:spcPct val="20000"/>
        </a:spcBef>
        <a:spcAft>
          <a:spcPct val="0"/>
        </a:spcAft>
        <a:buClr>
          <a:srgbClr val="072B5A"/>
        </a:buClr>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1" fontAlgn="base" hangingPunct="1">
        <a:spcBef>
          <a:spcPct val="20000"/>
        </a:spcBef>
        <a:spcAft>
          <a:spcPct val="0"/>
        </a:spcAft>
        <a:buClr>
          <a:srgbClr val="072B5A"/>
        </a:buClr>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28"/>
          <p:cNvSpPr/>
          <p:nvPr/>
        </p:nvSpPr>
        <p:spPr>
          <a:xfrm>
            <a:off x="0" y="1"/>
            <a:ext cx="12192000" cy="6857999"/>
          </a:xfrm>
          <a:custGeom>
            <a:avLst/>
            <a:gdLst/>
            <a:ahLst/>
            <a:cxnLst/>
            <a:rect l="l" t="t" r="r" b="b"/>
            <a:pathLst>
              <a:path w="4495800" h="1876425">
                <a:moveTo>
                  <a:pt x="0" y="1876044"/>
                </a:moveTo>
                <a:lnTo>
                  <a:pt x="4495800" y="1876044"/>
                </a:lnTo>
                <a:lnTo>
                  <a:pt x="4495800" y="0"/>
                </a:lnTo>
                <a:lnTo>
                  <a:pt x="0" y="0"/>
                </a:lnTo>
                <a:lnTo>
                  <a:pt x="0" y="1876044"/>
                </a:lnTo>
                <a:close/>
              </a:path>
            </a:pathLst>
          </a:custGeom>
          <a:solidFill>
            <a:srgbClr val="053062"/>
          </a:solidFill>
        </p:spPr>
        <p:txBody>
          <a:bodyPr wrap="square" lIns="0" tIns="0" rIns="0" bIns="0" rtlCol="0"/>
          <a:lstStyle/>
          <a:p>
            <a:pPr fontAlgn="auto">
              <a:spcBef>
                <a:spcPts val="0"/>
              </a:spcBef>
              <a:spcAft>
                <a:spcPts val="0"/>
              </a:spcAft>
            </a:pPr>
            <a:endParaRPr sz="1800" dirty="0" smtClean="0">
              <a:solidFill>
                <a:srgbClr val="053062"/>
              </a:solidFill>
              <a:latin typeface="Calibri"/>
              <a:ea typeface="+mn-ea"/>
            </a:endParaRPr>
          </a:p>
        </p:txBody>
      </p:sp>
    </p:spTree>
    <p:extLst>
      <p:ext uri="{BB962C8B-B14F-4D97-AF65-F5344CB8AC3E}">
        <p14:creationId xmlns:p14="http://schemas.microsoft.com/office/powerpoint/2010/main" val="1993060875"/>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14753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2"/>
          <p:cNvSpPr txBox="1"/>
          <p:nvPr/>
        </p:nvSpPr>
        <p:spPr>
          <a:xfrm>
            <a:off x="352943" y="0"/>
            <a:ext cx="11839057" cy="54909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0" tIns="457200" rIns="457200" bIns="457200" numCol="1" spcCol="0" rtlCol="0" fromWordArt="0" anchor="ctr" anchorCtr="0" forceAA="0" compatLnSpc="1">
            <a:prstTxWarp prst="textNoShape">
              <a:avLst/>
            </a:prstTxWarp>
            <a:noAutofit/>
          </a:bodyPr>
          <a:lstStyle/>
          <a:p>
            <a:pPr marL="0" marR="0">
              <a:spcBef>
                <a:spcPts val="0"/>
              </a:spcBef>
              <a:spcAft>
                <a:spcPts val="0"/>
              </a:spcAft>
            </a:pPr>
            <a:r>
              <a:rPr lang="en-US" sz="5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1100">
              <a:effectLst/>
              <a:ea typeface="Times New Roman" panose="02020603050405020304" pitchFamily="18" charset="0"/>
              <a:cs typeface="Times New Roman" panose="02020603050405020304" pitchFamily="18" charset="0"/>
            </a:endParaRPr>
          </a:p>
          <a:p>
            <a:pPr marL="0" marR="0">
              <a:spcBef>
                <a:spcPts val="1200"/>
              </a:spcBef>
              <a:spcAft>
                <a:spcPts val="0"/>
              </a:spcAft>
            </a:pPr>
            <a:r>
              <a:rPr lang="en-US" sz="1800" cap="a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1100">
              <a:effectLst/>
              <a:ea typeface="Times New Roman" panose="02020603050405020304" pitchFamily="18" charset="0"/>
              <a:cs typeface="Times New Roman" panose="02020603050405020304" pitchFamily="18" charset="0"/>
            </a:endParaRPr>
          </a:p>
        </p:txBody>
      </p:sp>
      <p:sp>
        <p:nvSpPr>
          <p:cNvPr id="7" name="Title 6"/>
          <p:cNvSpPr>
            <a:spLocks noGrp="1"/>
          </p:cNvSpPr>
          <p:nvPr>
            <p:ph type="ctrTitle"/>
          </p:nvPr>
        </p:nvSpPr>
        <p:spPr/>
        <p:txBody>
          <a:bodyPr/>
          <a:lstStyle/>
          <a:p>
            <a:r>
              <a:rPr lang="en-US" dirty="0" smtClean="0"/>
              <a:t>Getting an IV</a:t>
            </a:r>
            <a:endParaRPr lang="en-US" dirty="0"/>
          </a:p>
        </p:txBody>
      </p:sp>
      <p:sp>
        <p:nvSpPr>
          <p:cNvPr id="9" name="Subtitle 8"/>
          <p:cNvSpPr>
            <a:spLocks noGrp="1"/>
          </p:cNvSpPr>
          <p:nvPr>
            <p:ph type="subTitle" idx="1"/>
          </p:nvPr>
        </p:nvSpPr>
        <p:spPr/>
        <p:txBody>
          <a:bodyPr/>
          <a:lstStyle/>
          <a:p>
            <a:r>
              <a:rPr lang="en-US" dirty="0" smtClean="0"/>
              <a:t>At Johns Hopkins All Children’s Hospital</a:t>
            </a:r>
            <a:endParaRPr lang="en-US" dirty="0"/>
          </a:p>
        </p:txBody>
      </p:sp>
    </p:spTree>
    <p:extLst>
      <p:ext uri="{BB962C8B-B14F-4D97-AF65-F5344CB8AC3E}">
        <p14:creationId xmlns:p14="http://schemas.microsoft.com/office/powerpoint/2010/main" val="150667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30098839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9994900" cy="6769100"/>
          </a:xfrm>
          <a:prstGeom prst="rect">
            <a:avLst/>
          </a:prstGeom>
          <a:noFill/>
          <a:ln>
            <a:noFill/>
          </a:ln>
        </p:spPr>
      </p:pic>
    </p:spTree>
    <p:extLst>
      <p:ext uri="{BB962C8B-B14F-4D97-AF65-F5344CB8AC3E}">
        <p14:creationId xmlns:p14="http://schemas.microsoft.com/office/powerpoint/2010/main" val="171218314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338281231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189033353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84684003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247036439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423167531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408487224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CASAONE.ad.allkids.org\Users-F-J\jwillif6\IV Pictures\IMG_4333.JPG"/>
          <p:cNvPicPr/>
          <p:nvPr/>
        </p:nvPicPr>
        <p:blipFill rotWithShape="1">
          <a:blip r:embed="rId3" cstate="print">
            <a:extLst>
              <a:ext uri="{28A0092B-C50C-407E-A947-70E740481C1C}">
                <a14:useLocalDpi xmlns:a14="http://schemas.microsoft.com/office/drawing/2010/main" val="0"/>
              </a:ext>
            </a:extLst>
          </a:blip>
          <a:srcRect l="1" t="19107" r="-617" b="13995"/>
          <a:stretch/>
        </p:blipFill>
        <p:spPr bwMode="auto">
          <a:xfrm>
            <a:off x="2376487" y="-33337"/>
            <a:ext cx="7439025" cy="6924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6011656"/>
      </p:ext>
    </p:extLst>
  </p:cSld>
  <p:clrMapOvr>
    <a:masterClrMapping/>
  </p:clrMapOvr>
  <p:transition spd="slow">
    <p:wipe dir="r"/>
  </p:transition>
</p:sld>
</file>

<file path=ppt/theme/theme1.xml><?xml version="1.0" encoding="utf-8"?>
<a:theme xmlns:a="http://schemas.openxmlformats.org/drawingml/2006/main" name="JHACH-90Years_Bran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ACH-90Years_Brand-Template" id="{5ADEED7E-35F2-B54B-93CE-9E749AE5FE3C}" vid="{95F67115-F098-0B49-8C70-197B3A978F4D}"/>
    </a:ext>
  </a:extLst>
</a:theme>
</file>

<file path=ppt/theme/theme2.xml><?xml version="1.0" encoding="utf-8"?>
<a:theme xmlns:a="http://schemas.openxmlformats.org/drawingml/2006/main" name="Title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ACH-90Years_Brand-Template" id="{5ADEED7E-35F2-B54B-93CE-9E749AE5FE3C}" vid="{8451B6E3-C9A0-1148-A080-299785C5073D}"/>
    </a:ext>
  </a:ext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ACH-90Years_Brand-Template" id="{5ADEED7E-35F2-B54B-93CE-9E749AE5FE3C}" vid="{03D5DCDC-927A-9C47-B5E9-1162ECA85260}"/>
    </a:ext>
  </a:extLst>
</a:theme>
</file>

<file path=ppt/theme/theme4.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ACH-90Years_Brand-Template" id="{5ADEED7E-35F2-B54B-93CE-9E749AE5FE3C}" vid="{45ADA378-F965-164E-A45B-08C732A9B1D2}"/>
    </a:ext>
  </a:extLst>
</a:theme>
</file>

<file path=ppt/theme/theme5.xml><?xml version="1.0" encoding="utf-8"?>
<a:theme xmlns:a="http://schemas.openxmlformats.org/drawingml/2006/main" name="EMP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ACH-90Years_Brand-Template" id="{5ADEED7E-35F2-B54B-93CE-9E749AE5FE3C}" vid="{7E0856BF-0568-704B-B2BF-ED95475F227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xrayJHACH-Brand-Template</Template>
  <TotalTime>9</TotalTime>
  <Words>281</Words>
  <Application>Microsoft Office PowerPoint</Application>
  <PresentationFormat>Widescreen</PresentationFormat>
  <Paragraphs>26</Paragraphs>
  <Slides>10</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Comic Sans MS</vt:lpstr>
      <vt:lpstr>Tahoma Bold</vt:lpstr>
      <vt:lpstr>Times New Roman</vt:lpstr>
      <vt:lpstr>JHACH-90Years_Brand-Template</vt:lpstr>
      <vt:lpstr>Title Slide 02</vt:lpstr>
      <vt:lpstr>Layout</vt:lpstr>
      <vt:lpstr>Section divider</vt:lpstr>
      <vt:lpstr>EMPTY</vt:lpstr>
      <vt:lpstr>Getting an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Williford</dc:creator>
  <cp:lastModifiedBy>Katie Grabowski</cp:lastModifiedBy>
  <cp:revision>3</cp:revision>
  <dcterms:created xsi:type="dcterms:W3CDTF">2018-04-29T22:16:16Z</dcterms:created>
  <dcterms:modified xsi:type="dcterms:W3CDTF">2018-06-08T19:15:14Z</dcterms:modified>
</cp:coreProperties>
</file>