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5CCCA-409F-4636-9BB4-EEF763905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49F9AF-27D5-43B8-95EB-F0577B1FD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E0248-52EC-4054-9DD3-D2A56D78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0AFF3-D8E3-4BDA-AF3A-EE8CA297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32FF-1BBD-4505-BF89-1C74AD7BD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0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E5078-C2F6-412D-BC4F-29FAF30CF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A05606-6D55-4A7B-AE28-0BC3517D3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6AC85-39AD-4911-8D27-57A4B4940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E202E-A992-4721-A907-3328980C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8B37D-A64C-4860-AF37-82316CB4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0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03C3F9-008D-48C8-B6AE-9D557C7A69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55F42-342C-485A-920E-78543A8BF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C575D-DC83-4A6A-8AFC-36A77C9F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9AD92-3E85-4DFC-BD8B-6E8B3F7A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6A47A-AFFF-4E43-AFF1-00A8AFDA1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11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505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AFCA-212F-4719-8144-50C254FE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23A3B-CE3C-40A6-820B-D74114A19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DEB89-B93F-4F9B-9CC0-16474C7F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5B9C6-44EC-443F-B210-212938E3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AE129-598C-4F24-9733-F347B1E1B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1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7626-7EEC-4B40-AA3F-EAF0B24B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D2E70-4D17-4616-A134-201F79B2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3114B-8366-421C-941F-F4B0B90B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7E1EB-B59E-491B-868B-574F27C97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CF328-F074-42AC-87EA-0679903D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8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2B5CB-E398-4ADC-BE45-C861EC649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5314A-FC54-47F9-B605-32FC6D3BF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1E2C4-83C0-4DE1-90CB-636309FDE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9D415-D9E5-4D27-A4E0-6FFEBD90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77562-7795-4045-AA3B-264A5976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1357D-A206-421D-9C84-E9C12AB2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40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D85E-18F8-47F4-A61D-DDF273EE2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89A23-EBD7-40C1-8231-163EF3924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B8348-80A8-41EC-8A28-B852C5B64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5AAA3E-219B-4B94-A19A-19C24D498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D62453-C661-4FEB-9D2B-BB4EA729D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312AE6-53FE-4B05-8CD3-C0AC2F036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80F25E-DE05-4D79-AD07-252C26B1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C114A-19D9-469E-915F-316F4CAB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3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0487D-0CC2-407D-907D-3929D9563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D0DC18-5201-4F6E-95C6-47667F7DB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A877E4-3C0C-497D-83DF-D0F1192E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F5DE4-1D67-4D5E-9BB1-40D4A139B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5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D94F75-DF3F-42BE-882A-FB768634D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8F245-80BA-4AE5-A7EA-227C3B88E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CD170-B831-4752-8458-156864C7C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1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496FD-F5A8-4D2D-B6C5-01ADCA9B2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D9277-58DB-4EF7-8653-2544D1D09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765CA-C557-415E-9A73-57A5A15E5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A97B2-1D38-45C0-9D8D-B1CFF35DE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3AC0E-5DB5-4A3D-90CF-0E53ED61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53628-FC09-4849-80AD-0E235CC31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9E278-6459-4829-B620-851A0FD1F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65AF2-F075-4F51-B43F-C0A6F6906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13E06-6AC3-41DC-BD59-4922B0639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28989-5628-42CC-91E0-E3695F96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92DCE-8ADD-4CD3-9A95-B538CE14E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5D508-1E32-45B7-8725-40C95E84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1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EAD2D-F74D-4706-8FF0-57404945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BE6C3-1798-4D03-A786-9368E9D85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E3D6F-A7BE-47B1-B900-3DDCAAFFD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2823B-E62C-44D4-9FCA-C4CFD1A1435D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E1B42-3B61-4AE7-A033-8C6F1403D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1F86B-A3B1-45F4-ACC3-CD863DDE3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BA223-D7C9-4684-8ECC-F661567D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19C678-033B-4995-982F-BB8A4D747312}"/>
              </a:ext>
            </a:extLst>
          </p:cNvPr>
          <p:cNvSpPr/>
          <p:nvPr/>
        </p:nvSpPr>
        <p:spPr>
          <a:xfrm>
            <a:off x="3106667" y="1583253"/>
            <a:ext cx="6070051" cy="46067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469759" marR="50785" lvl="1">
              <a:lnSpc>
                <a:spcPct val="80000"/>
              </a:lnSpc>
              <a:spcBef>
                <a:spcPts val="1565"/>
              </a:spcBef>
            </a:pPr>
            <a:r>
              <a:rPr lang="en-US" sz="1799" b="1" spc="-5" dirty="0">
                <a:solidFill>
                  <a:srgbClr val="424242"/>
                </a:solidFill>
                <a:cs typeface="Arial"/>
              </a:rPr>
              <a:t>Download the NEW Heart Walk Mobile App for iPhone or Android. </a:t>
            </a:r>
            <a:r>
              <a:rPr lang="en-US" sz="1799" dirty="0">
                <a:solidFill>
                  <a:srgbClr val="424242"/>
                </a:solidFill>
                <a:cs typeface="Arial"/>
              </a:rPr>
              <a:t>Wondering what you can do with the App?</a:t>
            </a:r>
          </a:p>
          <a:p>
            <a:pPr marL="755423" marR="50785" lvl="1" indent="-285664">
              <a:spcBef>
                <a:spcPts val="1565"/>
              </a:spcBef>
              <a:buFont typeface="Arial" panose="020B0604020202020204" pitchFamily="34" charset="0"/>
              <a:buChar char="•"/>
            </a:pPr>
            <a:r>
              <a:rPr lang="en-US" sz="1799" dirty="0">
                <a:solidFill>
                  <a:srgbClr val="424242"/>
                </a:solidFill>
                <a:cs typeface="Arial"/>
              </a:rPr>
              <a:t>Personalize your Heart Walk experience, by adding a photo and/or story.</a:t>
            </a:r>
          </a:p>
          <a:p>
            <a:pPr marL="755423" marR="50785" lvl="1" indent="-285664">
              <a:spcBef>
                <a:spcPts val="1565"/>
              </a:spcBef>
              <a:buFont typeface="Arial" panose="020B0604020202020204" pitchFamily="34" charset="0"/>
              <a:buChar char="•"/>
            </a:pPr>
            <a:r>
              <a:rPr lang="en-US" sz="1799" dirty="0">
                <a:solidFill>
                  <a:srgbClr val="424242"/>
                </a:solidFill>
                <a:cs typeface="Arial"/>
              </a:rPr>
              <a:t>Send pre-written Emails, Text Messages or make posts to your Social Media channels asking for donations. You can even pre-schedule posts ahead of time!</a:t>
            </a:r>
          </a:p>
          <a:p>
            <a:pPr marL="755423" marR="50785" lvl="1" indent="-285664">
              <a:spcBef>
                <a:spcPts val="1565"/>
              </a:spcBef>
              <a:buFont typeface="Arial" panose="020B0604020202020204" pitchFamily="34" charset="0"/>
              <a:buChar char="•"/>
            </a:pPr>
            <a:r>
              <a:rPr lang="en-US" sz="1799" dirty="0">
                <a:solidFill>
                  <a:srgbClr val="424242"/>
                </a:solidFill>
                <a:cs typeface="Arial"/>
              </a:rPr>
              <a:t>Recruit Team Members and easily communicate with your team</a:t>
            </a:r>
          </a:p>
          <a:p>
            <a:pPr marL="755423" marR="50785" lvl="1" indent="-285664">
              <a:spcBef>
                <a:spcPts val="1565"/>
              </a:spcBef>
              <a:buFont typeface="Arial" panose="020B0604020202020204" pitchFamily="34" charset="0"/>
              <a:buChar char="•"/>
            </a:pPr>
            <a:r>
              <a:rPr lang="en-US" sz="1799" dirty="0">
                <a:solidFill>
                  <a:srgbClr val="424242"/>
                </a:solidFill>
                <a:cs typeface="Arial"/>
              </a:rPr>
              <a:t>Deposit Checks through the app, just like you can at your bank. </a:t>
            </a:r>
          </a:p>
          <a:p>
            <a:pPr marL="755423" marR="50785" lvl="1" indent="-285664">
              <a:spcBef>
                <a:spcPts val="1565"/>
              </a:spcBef>
              <a:buFont typeface="Arial" panose="020B0604020202020204" pitchFamily="34" charset="0"/>
              <a:buChar char="•"/>
            </a:pPr>
            <a:r>
              <a:rPr lang="en-US" sz="1799" dirty="0">
                <a:solidFill>
                  <a:srgbClr val="424242"/>
                </a:solidFill>
                <a:cs typeface="Arial"/>
              </a:rPr>
              <a:t>Access Fundraising Tips and earn Achievement Badges along the way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BD5550-336E-47B5-84C4-DE59D6305198}"/>
              </a:ext>
            </a:extLst>
          </p:cNvPr>
          <p:cNvSpPr txBox="1"/>
          <p:nvPr/>
        </p:nvSpPr>
        <p:spPr>
          <a:xfrm>
            <a:off x="3510796" y="336348"/>
            <a:ext cx="6142352" cy="1076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99" b="1" dirty="0">
                <a:solidFill>
                  <a:srgbClr val="C00000"/>
                </a:solidFill>
              </a:rPr>
              <a:t>What Can I Do in the Heart Walk Mobile App?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020971-B1F5-41E8-A73B-1869EFF4B3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3881" y="855247"/>
            <a:ext cx="2231359" cy="48359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128399-1EB3-4747-B1C1-A16F1C52028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067" y="484522"/>
            <a:ext cx="3550963" cy="53492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4C5CFBA-AE38-47B8-AE29-DEA410E17B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3149" y="1507919"/>
            <a:ext cx="1827513" cy="39606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2E26343-E19E-43DB-A01A-B944A15E35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76717" y="1210241"/>
            <a:ext cx="2896758" cy="436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1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AA5A1499402E4BAF5A5C27A4B523DC" ma:contentTypeVersion="8" ma:contentTypeDescription="Create a new document." ma:contentTypeScope="" ma:versionID="11c11da85775a1be2312b66f7692afb6">
  <xsd:schema xmlns:xsd="http://www.w3.org/2001/XMLSchema" xmlns:xs="http://www.w3.org/2001/XMLSchema" xmlns:p="http://schemas.microsoft.com/office/2006/metadata/properties" xmlns:ns3="dd6846ee-6244-48ec-b7f7-358a711b8829" targetNamespace="http://schemas.microsoft.com/office/2006/metadata/properties" ma:root="true" ma:fieldsID="b4862c6a2b96927d0083c4a91e8cd3ff" ns3:_="">
    <xsd:import namespace="dd6846ee-6244-48ec-b7f7-358a711b88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6846ee-6244-48ec-b7f7-358a711b88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f4f22ede-e726-4d3d-b195-8dfd25ae0d91" ContentTypeId="0x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1FDD28-155F-4564-A6E9-5F05E21489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6846ee-6244-48ec-b7f7-358a711b88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68CF92-6E5A-459E-8C37-D66083F51AB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9B5B50C-83E1-4384-AB41-E341A091BB2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888D31F-DE95-4E20-BF09-FB730EE0B28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dd6846ee-6244-48ec-b7f7-358a711b8829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Alexia Actisdano</dc:creator>
  <cp:lastModifiedBy>Katie Remenapp</cp:lastModifiedBy>
  <cp:revision>2</cp:revision>
  <dcterms:created xsi:type="dcterms:W3CDTF">2019-07-30T16:16:57Z</dcterms:created>
  <dcterms:modified xsi:type="dcterms:W3CDTF">2019-07-31T16:08:10Z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0x0101007EAA5A1499402E4BAF5A5C27A4B523DC</vt:lpwstr>
  </property>
</Properties>
</file>