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2000" y="-11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289DB-2BDD-174F-A2D7-89571315D47E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33A22-1EEE-894A-A36D-6A5A79BD3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23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5539B-7002-4C26-8A0A-4F21ED080A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9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3" y="2130428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0BA5-96F9-7849-850B-559CF9CBB77D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41C1-56DD-BA48-8921-798A2A8E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8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0BA5-96F9-7849-850B-559CF9CBB77D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41C1-56DD-BA48-8921-798A2A8E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04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06375"/>
            <a:ext cx="2742486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06375"/>
            <a:ext cx="802431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0BA5-96F9-7849-850B-559CF9CBB77D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41C1-56DD-BA48-8921-798A2A8E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9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0BA5-96F9-7849-850B-559CF9CBB77D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41C1-56DD-BA48-8921-798A2A8E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3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4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4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0BA5-96F9-7849-850B-559CF9CBB77D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41C1-56DD-BA48-8921-798A2A8E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02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200151"/>
            <a:ext cx="5383398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200151"/>
            <a:ext cx="5383398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0BA5-96F9-7849-850B-559CF9CBB77D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41C1-56DD-BA48-8921-798A2A8E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64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4639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0BA5-96F9-7849-850B-559CF9CBB77D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41C1-56DD-BA48-8921-798A2A8E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2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0BA5-96F9-7849-850B-559CF9CBB77D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41C1-56DD-BA48-8921-798A2A8E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9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0BA5-96F9-7849-850B-559CF9CBB77D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41C1-56DD-BA48-8921-798A2A8E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5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4" y="273049"/>
            <a:ext cx="4010039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3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4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0BA5-96F9-7849-850B-559CF9CBB77D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41C1-56DD-BA48-8921-798A2A8E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20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6" y="4800600"/>
            <a:ext cx="7313295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6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6" y="5367339"/>
            <a:ext cx="7313295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0BA5-96F9-7849-850B-559CF9CBB77D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41C1-56DD-BA48-8921-798A2A8E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5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2" y="274639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2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A0BA5-96F9-7849-850B-559CF9CBB77D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6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841C1-56DD-BA48-8921-798A2A8E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0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31772"/>
            <a:ext cx="10472904" cy="2344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588" lvl="8" indent="0">
              <a:buNone/>
              <a:defRPr/>
            </a:pPr>
            <a:r>
              <a:rPr lang="en-US" sz="1400" b="1" dirty="0" smtClean="0"/>
              <a:t>Title:</a:t>
            </a: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97184" y="314849"/>
            <a:ext cx="3531579" cy="1209528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lIns="80010" tIns="40005" rIns="80010" bIns="40005">
            <a:noAutofit/>
          </a:bodyPr>
          <a:lstStyle/>
          <a:p>
            <a:pPr lvl="0" defTabSz="1462894"/>
            <a:r>
              <a:rPr lang="en-US" sz="1050" b="1" u="sng" dirty="0" smtClean="0"/>
              <a:t>Define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2983" y="1334251"/>
            <a:ext cx="4875858" cy="3122927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010" tIns="40005" rIns="80010" bIns="40005" anchor="t">
            <a:noAutofit/>
          </a:bodyPr>
          <a:lstStyle/>
          <a:p>
            <a:pPr lvl="0" defTabSz="1462894"/>
            <a:r>
              <a:rPr lang="en-US" sz="1050" b="1" u="sng" dirty="0" smtClean="0">
                <a:solidFill>
                  <a:schemeClr val="tx1"/>
                </a:solidFill>
              </a:rPr>
              <a:t>Measure:</a:t>
            </a:r>
            <a:endParaRPr lang="en-US" sz="1100" dirty="0" smtClean="0"/>
          </a:p>
          <a:p>
            <a:pPr lvl="0" defTabSz="1462894"/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2017" y="307298"/>
            <a:ext cx="4866827" cy="1011815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lIns="80010" tIns="40005" rIns="80010" bIns="40005">
            <a:noAutofit/>
          </a:bodyPr>
          <a:lstStyle/>
          <a:p>
            <a:r>
              <a:rPr lang="en-US" sz="1050" b="1" u="sng" dirty="0"/>
              <a:t>Analyze</a:t>
            </a:r>
            <a:r>
              <a:rPr lang="en-US" sz="1050" b="1" dirty="0" smtClean="0"/>
              <a:t>:</a:t>
            </a:r>
            <a:endParaRPr lang="en-US" sz="1000" dirty="0" smtClean="0"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18844" y="4457175"/>
            <a:ext cx="3608025" cy="2327560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lIns="80010" tIns="40005" rIns="80010" bIns="40005">
            <a:noAutofit/>
          </a:bodyPr>
          <a:lstStyle/>
          <a:p>
            <a:pPr>
              <a:defRPr/>
            </a:pPr>
            <a:r>
              <a:rPr lang="en-US" sz="1050" b="1" u="sng" dirty="0" smtClean="0">
                <a:solidFill>
                  <a:srgbClr val="000000"/>
                </a:solidFill>
              </a:rPr>
              <a:t>Control</a:t>
            </a:r>
            <a:r>
              <a:rPr lang="en-US" sz="1100" b="1" dirty="0" smtClean="0">
                <a:solidFill>
                  <a:srgbClr val="000000"/>
                </a:solidFill>
              </a:rPr>
              <a:t>:</a:t>
            </a:r>
            <a:endParaRPr lang="en-US" sz="300" dirty="0" smtClean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42099" y="307297"/>
            <a:ext cx="3570549" cy="132753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lIns="80010" tIns="40005" rIns="80010" bIns="40005">
            <a:noAutofit/>
          </a:bodyPr>
          <a:lstStyle/>
          <a:p>
            <a:pPr>
              <a:defRPr/>
            </a:pPr>
            <a:r>
              <a:rPr lang="en-US" sz="1000" b="1" u="sng" dirty="0" smtClean="0"/>
              <a:t>Interventions: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3517" y="4472314"/>
            <a:ext cx="8401105" cy="2312423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lIns="80010" tIns="40005" rIns="80010" bIns="40005">
            <a:noAutofit/>
          </a:bodyPr>
          <a:lstStyle/>
          <a:p>
            <a:pPr>
              <a:spcAft>
                <a:spcPts val="100"/>
              </a:spcAft>
            </a:pPr>
            <a:r>
              <a:rPr lang="en-US" sz="1000" b="1" dirty="0" smtClean="0"/>
              <a:t>Key Metric (Process): </a:t>
            </a:r>
            <a:endParaRPr lang="en-US" sz="1000" dirty="0"/>
          </a:p>
          <a:p>
            <a:pPr>
              <a:spcAft>
                <a:spcPts val="100"/>
              </a:spcAft>
            </a:pPr>
            <a:endParaRPr lang="en-US" sz="1000" b="1" smtClean="0"/>
          </a:p>
          <a:p>
            <a:pPr>
              <a:spcAft>
                <a:spcPts val="100"/>
              </a:spcAft>
            </a:pPr>
            <a:r>
              <a:rPr lang="en-US" sz="1000" b="1" smtClean="0"/>
              <a:t>Key </a:t>
            </a:r>
            <a:r>
              <a:rPr lang="en-US" sz="1000" b="1" dirty="0" smtClean="0"/>
              <a:t>Metric (Outcome):</a:t>
            </a:r>
            <a:endParaRPr lang="en-US" sz="10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8670949" y="4329853"/>
            <a:ext cx="3441699" cy="2154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94331" y="1524381"/>
            <a:ext cx="3534431" cy="2947935"/>
            <a:chOff x="112264" y="1817676"/>
            <a:chExt cx="3715764" cy="1846685"/>
          </a:xfrm>
        </p:grpSpPr>
        <p:sp>
          <p:nvSpPr>
            <p:cNvPr id="9" name="TextBox 8"/>
            <p:cNvSpPr txBox="1"/>
            <p:nvPr/>
          </p:nvSpPr>
          <p:spPr>
            <a:xfrm>
              <a:off x="121921" y="2498657"/>
              <a:ext cx="1827814" cy="1165704"/>
            </a:xfrm>
            <a:prstGeom prst="rect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</a:ln>
          </p:spPr>
          <p:txBody>
            <a:bodyPr wrap="square" lIns="80010" tIns="40005" rIns="80010" bIns="40005">
              <a:noAutofit/>
            </a:bodyPr>
            <a:lstStyle/>
            <a:p>
              <a:pPr>
                <a:defRPr/>
              </a:pPr>
              <a:r>
                <a:rPr lang="en-US" sz="1050" b="1" dirty="0"/>
                <a:t>Benefit</a:t>
              </a:r>
              <a:r>
                <a:rPr lang="en-US" sz="1000" b="1" dirty="0" smtClean="0"/>
                <a:t>:</a:t>
              </a:r>
              <a:endParaRPr lang="en-US" sz="1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74182" y="1817676"/>
              <a:ext cx="1853846" cy="680983"/>
            </a:xfrm>
            <a:prstGeom prst="rect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</a:ln>
          </p:spPr>
          <p:txBody>
            <a:bodyPr wrap="square" lIns="80010" tIns="40005" rIns="80010" bIns="40005">
              <a:noAutofit/>
            </a:bodyPr>
            <a:lstStyle/>
            <a:p>
              <a:pPr>
                <a:defRPr/>
              </a:pPr>
              <a:r>
                <a:rPr lang="en-US" sz="1050" b="1" dirty="0"/>
                <a:t>Scope</a:t>
              </a:r>
              <a:r>
                <a:rPr lang="en-US" sz="1050" b="1" dirty="0" smtClean="0"/>
                <a:t>: </a:t>
              </a:r>
              <a:endParaRPr lang="en-US" sz="1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2264" y="1822481"/>
              <a:ext cx="1837471" cy="671370"/>
            </a:xfrm>
            <a:prstGeom prst="rect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</a:ln>
          </p:spPr>
          <p:txBody>
            <a:bodyPr wrap="square" lIns="80010" tIns="40005" rIns="80010" bIns="40005">
              <a:noAutofit/>
            </a:bodyPr>
            <a:lstStyle/>
            <a:p>
              <a:r>
                <a:rPr lang="en-US" sz="1050" b="1" dirty="0" smtClean="0"/>
                <a:t>Goal/Aim:</a:t>
              </a:r>
              <a:endParaRPr lang="en-US" sz="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972143" y="2498657"/>
              <a:ext cx="1855884" cy="1165704"/>
            </a:xfrm>
            <a:prstGeom prst="rect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</a:ln>
          </p:spPr>
          <p:txBody>
            <a:bodyPr wrap="square" numCol="1">
              <a:noAutofit/>
            </a:bodyPr>
            <a:lstStyle/>
            <a:p>
              <a:pPr defTabSz="997501">
                <a:defRPr/>
              </a:pPr>
              <a:r>
                <a:rPr lang="en-US" sz="1000" b="1" dirty="0" smtClean="0"/>
                <a:t>Team members: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8540157" y="1634831"/>
            <a:ext cx="3572488" cy="2822344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010" tIns="40005" rIns="80010" bIns="40005" anchor="t">
            <a:noAutofit/>
          </a:bodyPr>
          <a:lstStyle/>
          <a:p>
            <a:pPr lvl="0" defTabSz="1462894"/>
            <a:r>
              <a:rPr lang="en-US" sz="1050" b="1" u="sng" dirty="0" smtClean="0">
                <a:solidFill>
                  <a:schemeClr val="tx1"/>
                </a:solidFill>
              </a:rPr>
              <a:t>Improve:</a:t>
            </a:r>
          </a:p>
        </p:txBody>
      </p:sp>
    </p:spTree>
    <p:extLst>
      <p:ext uri="{BB962C8B-B14F-4D97-AF65-F5344CB8AC3E}">
        <p14:creationId xmlns:p14="http://schemas.microsoft.com/office/powerpoint/2010/main" val="2554669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37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Benishek</dc:creator>
  <cp:lastModifiedBy>Lauren Benishek</cp:lastModifiedBy>
  <cp:revision>2</cp:revision>
  <dcterms:created xsi:type="dcterms:W3CDTF">2016-08-29T15:30:34Z</dcterms:created>
  <dcterms:modified xsi:type="dcterms:W3CDTF">2016-11-22T21:11:28Z</dcterms:modified>
</cp:coreProperties>
</file>