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U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smtClean="0"/>
              <a:t>Click to edit Master subtitle style</a:t>
            </a:r>
            <a:endParaRPr lang="es-UY"/>
          </a:p>
        </p:txBody>
      </p:sp>
      <p:sp>
        <p:nvSpPr>
          <p:cNvPr id="4" name="Date Placeholder 3"/>
          <p:cNvSpPr>
            <a:spLocks noGrp="1"/>
          </p:cNvSpPr>
          <p:nvPr>
            <p:ph type="dt" sz="half" idx="10"/>
          </p:nvPr>
        </p:nvSpPr>
        <p:spPr/>
        <p:txBody>
          <a:bodyPr/>
          <a:lstStyle/>
          <a:p>
            <a:fld id="{2862166E-9198-433E-A238-E2E688F9F34E}" type="datetimeFigureOut">
              <a:rPr lang="es-UY" smtClean="0"/>
              <a:t>27/9/2019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25156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Date Placeholder 3"/>
          <p:cNvSpPr>
            <a:spLocks noGrp="1"/>
          </p:cNvSpPr>
          <p:nvPr>
            <p:ph type="dt" sz="half" idx="10"/>
          </p:nvPr>
        </p:nvSpPr>
        <p:spPr/>
        <p:txBody>
          <a:bodyPr/>
          <a:lstStyle/>
          <a:p>
            <a:fld id="{2862166E-9198-433E-A238-E2E688F9F34E}" type="datetimeFigureOut">
              <a:rPr lang="es-UY" smtClean="0"/>
              <a:t>27/9/2019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337726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Date Placeholder 3"/>
          <p:cNvSpPr>
            <a:spLocks noGrp="1"/>
          </p:cNvSpPr>
          <p:nvPr>
            <p:ph type="dt" sz="half" idx="10"/>
          </p:nvPr>
        </p:nvSpPr>
        <p:spPr/>
        <p:txBody>
          <a:bodyPr/>
          <a:lstStyle/>
          <a:p>
            <a:fld id="{2862166E-9198-433E-A238-E2E688F9F34E}" type="datetimeFigureOut">
              <a:rPr lang="es-UY" smtClean="0"/>
              <a:t>27/9/2019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175050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Date Placeholder 3"/>
          <p:cNvSpPr>
            <a:spLocks noGrp="1"/>
          </p:cNvSpPr>
          <p:nvPr>
            <p:ph type="dt" sz="half" idx="10"/>
          </p:nvPr>
        </p:nvSpPr>
        <p:spPr/>
        <p:txBody>
          <a:bodyPr/>
          <a:lstStyle/>
          <a:p>
            <a:fld id="{2862166E-9198-433E-A238-E2E688F9F34E}" type="datetimeFigureOut">
              <a:rPr lang="es-UY" smtClean="0"/>
              <a:t>27/9/2019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400317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smtClean="0"/>
              <a:t>Click to edit Master title style</a:t>
            </a:r>
            <a:endParaRPr lang="es-UY"/>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62166E-9198-433E-A238-E2E688F9F34E}" type="datetimeFigureOut">
              <a:rPr lang="es-UY" smtClean="0"/>
              <a:t>27/9/2019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107975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Date Placeholder 4"/>
          <p:cNvSpPr>
            <a:spLocks noGrp="1"/>
          </p:cNvSpPr>
          <p:nvPr>
            <p:ph type="dt" sz="half" idx="10"/>
          </p:nvPr>
        </p:nvSpPr>
        <p:spPr/>
        <p:txBody>
          <a:bodyPr/>
          <a:lstStyle/>
          <a:p>
            <a:fld id="{2862166E-9198-433E-A238-E2E688F9F34E}" type="datetimeFigureOut">
              <a:rPr lang="es-UY" smtClean="0"/>
              <a:t>27/9/2019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393402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s-UY"/>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Date Placeholder 6"/>
          <p:cNvSpPr>
            <a:spLocks noGrp="1"/>
          </p:cNvSpPr>
          <p:nvPr>
            <p:ph type="dt" sz="half" idx="10"/>
          </p:nvPr>
        </p:nvSpPr>
        <p:spPr/>
        <p:txBody>
          <a:bodyPr/>
          <a:lstStyle/>
          <a:p>
            <a:fld id="{2862166E-9198-433E-A238-E2E688F9F34E}" type="datetimeFigureOut">
              <a:rPr lang="es-UY" smtClean="0"/>
              <a:t>27/9/2019</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314806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Date Placeholder 2"/>
          <p:cNvSpPr>
            <a:spLocks noGrp="1"/>
          </p:cNvSpPr>
          <p:nvPr>
            <p:ph type="dt" sz="half" idx="10"/>
          </p:nvPr>
        </p:nvSpPr>
        <p:spPr/>
        <p:txBody>
          <a:bodyPr/>
          <a:lstStyle/>
          <a:p>
            <a:fld id="{2862166E-9198-433E-A238-E2E688F9F34E}" type="datetimeFigureOut">
              <a:rPr lang="es-UY" smtClean="0"/>
              <a:t>27/9/2019</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325383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166E-9198-433E-A238-E2E688F9F34E}" type="datetimeFigureOut">
              <a:rPr lang="es-UY" smtClean="0"/>
              <a:t>27/9/2019</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1711565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UY"/>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62166E-9198-433E-A238-E2E688F9F34E}" type="datetimeFigureOut">
              <a:rPr lang="es-UY" smtClean="0"/>
              <a:t>27/9/2019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168177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UY"/>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lang="es-U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62166E-9198-433E-A238-E2E688F9F34E}" type="datetimeFigureOut">
              <a:rPr lang="es-UY" smtClean="0"/>
              <a:t>27/9/2019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9C8A6270-424E-42F2-90C5-6F0F65AB38F9}" type="slidenum">
              <a:rPr lang="es-UY" smtClean="0"/>
              <a:t>‹#›</a:t>
            </a:fld>
            <a:endParaRPr lang="es-UY"/>
          </a:p>
        </p:txBody>
      </p:sp>
    </p:spTree>
    <p:extLst>
      <p:ext uri="{BB962C8B-B14F-4D97-AF65-F5344CB8AC3E}">
        <p14:creationId xmlns:p14="http://schemas.microsoft.com/office/powerpoint/2010/main" val="16735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s-U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2166E-9198-433E-A238-E2E688F9F34E}" type="datetimeFigureOut">
              <a:rPr lang="es-UY" smtClean="0"/>
              <a:t>27/9/2019</a:t>
            </a:fld>
            <a:endParaRPr lang="es-UY"/>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A6270-424E-42F2-90C5-6F0F65AB38F9}" type="slidenum">
              <a:rPr lang="es-UY" smtClean="0"/>
              <a:t>‹#›</a:t>
            </a:fld>
            <a:endParaRPr lang="es-UY"/>
          </a:p>
        </p:txBody>
      </p:sp>
    </p:spTree>
    <p:extLst>
      <p:ext uri="{BB962C8B-B14F-4D97-AF65-F5344CB8AC3E}">
        <p14:creationId xmlns:p14="http://schemas.microsoft.com/office/powerpoint/2010/main" val="3508291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Please note, use of this logo requires no permission from Johns Hopkins Medicine nor the Centers for Disease Control and Prevention. </a:t>
            </a:r>
            <a:r>
              <a:rPr lang="en-US" sz="2400" b="1" dirty="0"/>
              <a:t>This </a:t>
            </a:r>
            <a:r>
              <a:rPr lang="en-US" sz="2400" b="1" dirty="0"/>
              <a:t>logo was created for use by any and all nurse-driven antibiotic stewardship activities.  </a:t>
            </a:r>
            <a:br>
              <a:rPr lang="en-US" sz="2400" b="1" dirty="0"/>
            </a:br>
            <a:endParaRPr lang="en-US" sz="2400" dirty="0"/>
          </a:p>
        </p:txBody>
      </p:sp>
      <p:pic>
        <p:nvPicPr>
          <p:cNvPr id="4" name="Content Placeholder 3"/>
          <p:cNvPicPr>
            <a:picLocks noGrp="1" noChangeAspect="1"/>
          </p:cNvPicPr>
          <p:nvPr>
            <p:ph idx="1"/>
          </p:nvPr>
        </p:nvPicPr>
        <p:blipFill rotWithShape="1">
          <a:blip r:embed="rId2"/>
          <a:srcRect l="9319" t="26999" r="9490"/>
          <a:stretch/>
        </p:blipFill>
        <p:spPr>
          <a:xfrm>
            <a:off x="3848843" y="1825625"/>
            <a:ext cx="4494315" cy="4351339"/>
          </a:xfrm>
          <a:prstGeom prst="rect">
            <a:avLst/>
          </a:prstGeom>
        </p:spPr>
      </p:pic>
    </p:spTree>
    <p:extLst>
      <p:ext uri="{BB962C8B-B14F-4D97-AF65-F5344CB8AC3E}">
        <p14:creationId xmlns:p14="http://schemas.microsoft.com/office/powerpoint/2010/main" val="559616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38</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Please note, use of this logo requires no permission from Johns Hopkins Medicine nor the Centers for Disease Control and Prevention. This logo was created for use by any and all nurse-driven antibiotic stewardship activities.   </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Valeria Fabre</dc:creator>
  <cp:lastModifiedBy>Alejandra Salinas</cp:lastModifiedBy>
  <cp:revision>4</cp:revision>
  <dcterms:created xsi:type="dcterms:W3CDTF">2019-09-23T17:02:20Z</dcterms:created>
  <dcterms:modified xsi:type="dcterms:W3CDTF">2019-09-27T14:01:48Z</dcterms:modified>
</cp:coreProperties>
</file>