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3" r:id="rId3"/>
    <p:sldId id="260" r:id="rId4"/>
    <p:sldId id="261" r:id="rId5"/>
    <p:sldId id="262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FA7A-5AB7-4B82-9C5F-4A66EB001A2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B324-1FDF-4D50-A09A-F7BC7801E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JHM overall goal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DB324-1FDF-4D50-A09A-F7BC7801E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your organization’s activities and goal.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DB324-1FDF-4D50-A09A-F7BC7801EE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C568-090B-48C9-8158-71EF01EE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58536-FC4C-4426-860E-7BE64ECD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85AB-1F55-4531-AB13-7DB34755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AE04-5429-4A82-A083-F990CA6A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D4032-653D-414A-8917-73645F62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ED8E-38DA-48B0-B7FE-AB3D1501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26F41-C0A4-4F62-85B9-47C6C658B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1DE1-969A-447B-9BE4-18377F51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F2A1C-E5F1-4AE2-B0EB-3F8FE8F5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9BF85-4364-43D2-8295-E4084C45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7038B-2A28-47A5-BAE6-7BBF10F31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32863-447F-478B-9D3C-E6E56F0D5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CA1E6-50C2-459C-89AB-BA52FA72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B3CD1-D559-4074-8E7D-5D3830CA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D6B4-495B-4602-B115-E4C29A1D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3E88-8B9A-4CA4-AEE8-72EFA1D7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E2E3-7141-4399-BC6A-F7F459F4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6110-0303-4149-AF01-BF85842B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9374-FADD-4010-8491-18E67682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B5DE0-AD41-4A22-8C6E-6B10DBA9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8A73-1749-46CC-B30E-19F0B393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B3271-F611-4E96-8D06-2D2111B3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D7D93-85D0-418F-AFC3-677C7EA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02A27-773C-49E9-A76E-84B328E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0792-D24C-4DDB-AD88-04B7D78A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5EA0-073B-48D0-B040-D5A13F76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5FA7-B847-4F95-9753-8CA1F6039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3E594-5BC4-4F7C-BC6D-D096D0D91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4D9D-BFD9-4498-A588-20BB2473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0B3EF-ECFA-4A0C-AF31-F93D6C98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64FE9-31F7-4FE5-B465-DBD1F493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065A-AB3D-4BD9-99E0-FF1E5E0F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AC05-FAE6-4833-B82C-3B954197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0DBD1-4436-4495-8153-6EB287087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44CC7-2EF3-4A65-9A32-433A0DAB8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A6138-5561-459D-B340-65F241400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1880C-0639-475A-BA96-49D25D19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EDC79-F3AC-4E31-BC12-A0FD78F6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4454A-53E9-4E7D-AC7F-5577D4A1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DDD0-7EC7-49F2-B252-B23F039A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9AAEF-4989-4636-8CE4-E4F1199F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1C44E-9583-4797-8FE1-68E9458B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BA947-DBB2-4B81-BF73-C297B1F8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A1F01-C732-4B26-99A2-E420F630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6F9D1-C112-447D-952A-54A4C881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A5B0D-4C84-4E86-A5BB-7D9034E4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9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8EC4-773D-41AE-90A9-49A5C49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A7F4-1173-4A99-8217-D1CE4495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1CA53-330D-4231-A8D5-52BF5DF29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2FB76-804E-4318-9A07-04544ECA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FF03C-9A74-4E91-A9E5-7867812D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0DE58-E491-4BBD-8768-0699EE09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4BD1E-EB31-4E5A-868B-C55A7F10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288A2-FCF1-44E2-B44D-04C24A11A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1755B-12FE-4092-87A2-C11B0868A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87CA7-591D-45F0-8035-C86CA9C9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7D5E7-8BF6-436A-93E7-B44607E1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943A5-399E-4766-B1DF-4AFC4CF6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A9841-3BDA-412B-8517-BDC8A838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0B840-B7F4-4980-B86B-DEDB546C5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92D5-484B-46EE-A133-8A7C96F9D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4804-CE30-4FEB-9094-013587EA427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A14DC-760D-458D-9E62-A283D50C4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3ABD8-26EE-4630-B0C0-E501CF7BC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89D1-13CB-4CD7-92D3-3205E394E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forms.office.com%2Fr%2FuhUY29GVPp&amp;data=05%7C01%7Cjander93%40jhmi.edu%7C79005c74f2b4467b977508dbce706b49%7C9fa4f438b1e6473b803f86f8aedf0dec%7C0%7C0%7C638330754448598976%7CUnknown%7CTWFpbGZsb3d8eyJWIjoiMC4wLjAwMDAiLCJQIjoiV2luMzIiLCJBTiI6Ik1haWwiLCJXVCI6Mn0%3D%7C3000%7C%7C%7C&amp;sdata=ny4wDc01oYkWL6DAJR8QidSkZiuu%2FTZKGHn1D6LuW8w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A387A-E1E7-4720-9B21-EC27595E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37" y="443153"/>
            <a:ext cx="7096220" cy="425773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6213E9-688B-404B-A10F-9D87F6643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57" y="5556608"/>
            <a:ext cx="1872344" cy="10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BC2972-B007-412B-A5B5-C75ED398EAF8}"/>
              </a:ext>
            </a:extLst>
          </p:cNvPr>
          <p:cNvSpPr/>
          <p:nvPr/>
        </p:nvSpPr>
        <p:spPr>
          <a:xfrm>
            <a:off x="0" y="0"/>
            <a:ext cx="9483213" cy="1447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D8B8C-D716-491B-9346-847E0980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4" y="1223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The JHM Leadership Breakfast kicked off </a:t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</a:rPr>
              <a:t>the campaign, which runs Oct. 16-Dec. 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B41AFC-D640-4098-B591-8E6FAB4F0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5564" b="9900"/>
          <a:stretch/>
        </p:blipFill>
        <p:spPr>
          <a:xfrm>
            <a:off x="3723861" y="1519200"/>
            <a:ext cx="5300662" cy="239770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8CAE2-635B-49C3-AAC2-DE2BC166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9" t="56" r="1512" b="-56"/>
          <a:stretch/>
        </p:blipFill>
        <p:spPr>
          <a:xfrm>
            <a:off x="9024523" y="0"/>
            <a:ext cx="3138021" cy="3916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3C8B78-A6FA-4499-B5AD-DFC2BB9A59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2818" r="1996" b="16156"/>
          <a:stretch/>
        </p:blipFill>
        <p:spPr>
          <a:xfrm>
            <a:off x="5278432" y="3988149"/>
            <a:ext cx="6884112" cy="28700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02061-77F4-4DF3-9D63-05DC5BB9CF6A}"/>
              </a:ext>
            </a:extLst>
          </p:cNvPr>
          <p:cNvSpPr txBox="1"/>
          <p:nvPr/>
        </p:nvSpPr>
        <p:spPr>
          <a:xfrm>
            <a:off x="3612465" y="4778348"/>
            <a:ext cx="160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 from United Way of Central Maryland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78DF0-67D3-4A96-A959-2FDEA5A73D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12935" r="17429" b="12006"/>
          <a:stretch/>
        </p:blipFill>
        <p:spPr>
          <a:xfrm>
            <a:off x="0" y="1465870"/>
            <a:ext cx="3612465" cy="2504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EA11C-C872-44A9-8D59-F67C734E26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0509" r="19621" b="1369"/>
          <a:stretch/>
        </p:blipFill>
        <p:spPr>
          <a:xfrm>
            <a:off x="-14169" y="4001188"/>
            <a:ext cx="3626633" cy="287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0B4B34-7617-4485-92E2-E1BD85C91CC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1A22B-7F71-44F8-B5E6-4716740F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182562"/>
            <a:ext cx="1139371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A partnership of more than 50 years to build stronger communities and help people in need.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37735-697D-4B6E-84BB-9730FCBD7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77" y="1594647"/>
            <a:ext cx="2703083" cy="15204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10DAA-5E8A-402E-95A6-18D8E2A2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7" y="1604167"/>
            <a:ext cx="2471057" cy="1510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98F33-79CA-4D58-BE7F-8CF811169267}"/>
              </a:ext>
            </a:extLst>
          </p:cNvPr>
          <p:cNvSpPr txBox="1"/>
          <p:nvPr/>
        </p:nvSpPr>
        <p:spPr>
          <a:xfrm>
            <a:off x="2786742" y="3606799"/>
            <a:ext cx="8512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Financial stability and employment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Housing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Health  </a:t>
            </a:r>
          </a:p>
        </p:txBody>
      </p:sp>
    </p:spTree>
    <p:extLst>
      <p:ext uri="{BB962C8B-B14F-4D97-AF65-F5344CB8AC3E}">
        <p14:creationId xmlns:p14="http://schemas.microsoft.com/office/powerpoint/2010/main" val="116629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6A2C03-579B-4959-A752-BFDE52174B0E}"/>
              </a:ext>
            </a:extLst>
          </p:cNvPr>
          <p:cNvSpPr/>
          <p:nvPr/>
        </p:nvSpPr>
        <p:spPr>
          <a:xfrm>
            <a:off x="36401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94503-1CF7-4B6D-95C1-931A9D10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You can give to United Way to help the communities we serve.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09624-07C5-476A-A722-9CB47AAE3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3608" y="1958361"/>
            <a:ext cx="595085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/>
              <a:t>HERE’S HOW TO GIVE</a:t>
            </a:r>
          </a:p>
          <a:p>
            <a:r>
              <a:rPr lang="en-US" dirty="0"/>
              <a:t>Go to </a:t>
            </a:r>
            <a:r>
              <a:rPr lang="en-US" b="1" dirty="0">
                <a:solidFill>
                  <a:srgbClr val="002060"/>
                </a:solidFill>
              </a:rPr>
              <a:t>https://hopkins.org/unitedway </a:t>
            </a:r>
            <a:r>
              <a:rPr lang="en-US" dirty="0"/>
              <a:t>or scan the QR code.</a:t>
            </a:r>
          </a:p>
          <a:p>
            <a:r>
              <a:rPr lang="en-US" dirty="0"/>
              <a:t>Click on the </a:t>
            </a:r>
            <a:r>
              <a:rPr lang="en-US" dirty="0">
                <a:solidFill>
                  <a:srgbClr val="002060"/>
                </a:solidFill>
              </a:rPr>
              <a:t>Give</a:t>
            </a:r>
            <a:r>
              <a:rPr lang="en-US" dirty="0"/>
              <a:t> button.</a:t>
            </a:r>
          </a:p>
          <a:p>
            <a:r>
              <a:rPr lang="en-US" dirty="0"/>
              <a:t>Give by credit card or payroll deduction</a:t>
            </a:r>
          </a:p>
          <a:p>
            <a:r>
              <a:rPr lang="en-US" dirty="0"/>
              <a:t>Donate the value of your unused paid time off (PTO). Complete the form at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https://forms.office.com/r/uhUY29GVPp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dirty="0"/>
              <a:t>Your generosity is appreciated and meaningful.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041F1-A057-4427-BA7D-9D77FF05F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57" y="5875142"/>
            <a:ext cx="1263643" cy="772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9B8F5-C196-4271-96B6-E04C20E82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4"/>
          <a:stretch/>
        </p:blipFill>
        <p:spPr>
          <a:xfrm>
            <a:off x="51149" y="4130522"/>
            <a:ext cx="5530645" cy="279006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542D24-5E5D-45BA-B13F-939093CF10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7567" r="7518" b="7895"/>
          <a:stretch/>
        </p:blipFill>
        <p:spPr>
          <a:xfrm>
            <a:off x="3459670" y="1875118"/>
            <a:ext cx="2070974" cy="2070974"/>
          </a:xfrm>
        </p:spPr>
      </p:pic>
    </p:spTree>
    <p:extLst>
      <p:ext uri="{BB962C8B-B14F-4D97-AF65-F5344CB8AC3E}">
        <p14:creationId xmlns:p14="http://schemas.microsoft.com/office/powerpoint/2010/main" val="68019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DC844B-4DFA-418F-AB3A-38C2E51B2DCD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B5C0E-896D-4D7B-9870-658B066F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The JHM Fundraising Goal is $1.24 Million.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Here’s how we’re supporting that goal.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CCD9-4936-4D43-A338-7158AF83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194"/>
            <a:ext cx="10515600" cy="4351338"/>
          </a:xfrm>
        </p:spPr>
        <p:txBody>
          <a:bodyPr/>
          <a:lstStyle/>
          <a:p>
            <a:r>
              <a:rPr lang="en-US" dirty="0"/>
              <a:t>List your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FCAA0-A026-4BE2-A2EF-368461ACA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9" y="5689733"/>
            <a:ext cx="1531257" cy="9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8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FA33-166C-4BEE-B7A3-00F430684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F3BCB-AEB1-4829-9BBA-9D956B5CA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ADFC6-615D-4B59-965E-80AA1F117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A9A94-94BA-46AD-A248-427520C61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73" y="5936431"/>
            <a:ext cx="1226456" cy="7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161</Words>
  <Application>Microsoft Office PowerPoint</Application>
  <PresentationFormat>Widescreen</PresentationFormat>
  <Paragraphs>20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JHM Leadership Breakfast kicked off  the campaign, which runs Oct. 16-Dec. 22</vt:lpstr>
      <vt:lpstr>A partnership of more than 50 years to build stronger communities and help people in need.</vt:lpstr>
      <vt:lpstr>You can give to United Way to help the communities we serve.</vt:lpstr>
      <vt:lpstr>The JHM Fundraising Goal is $1.24 Million. Here’s how we’re supporting that goal.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Anderson</dc:creator>
  <cp:lastModifiedBy>Janet Anderson</cp:lastModifiedBy>
  <cp:revision>20</cp:revision>
  <dcterms:created xsi:type="dcterms:W3CDTF">2023-10-24T12:40:39Z</dcterms:created>
  <dcterms:modified xsi:type="dcterms:W3CDTF">2023-10-27T14:07:29Z</dcterms:modified>
</cp:coreProperties>
</file>