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6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8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9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8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9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4150-AE62-4F0D-9EDE-1130CFFCA9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C990-2D13-45E5-A68F-E398A111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hnshopkins.corefacilities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97" y="365124"/>
            <a:ext cx="10543903" cy="374532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External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Customer’s Guide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Agilent iLab Solutions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Johns Hopkins University School of Medicine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Core Facilities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59" y="2838604"/>
            <a:ext cx="5715008" cy="3673933"/>
          </a:xfrm>
        </p:spPr>
      </p:pic>
    </p:spTree>
    <p:extLst>
      <p:ext uri="{BB962C8B-B14F-4D97-AF65-F5344CB8AC3E}">
        <p14:creationId xmlns:p14="http://schemas.microsoft.com/office/powerpoint/2010/main" val="342870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800552"/>
            <a:ext cx="10543903" cy="290929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Welcome to Agilent iLab.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iLab is a core management program that Johns Hopkins University uses to manage workflow, billing and reporting for its core facilities.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 following is a guide to assist you in navigating the system after you have your account set up.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endParaRPr lang="en-US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3709851"/>
            <a:ext cx="10918371" cy="306800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Contents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Logging into iLab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Home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Menu/Navigating iLab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Invoices/Payment Options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0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iLab Login 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6513" y="1542151"/>
            <a:ext cx="6538875" cy="398779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Once your account has been set up you can log into iLab by following these instructions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 login to iLab, go to:</a:t>
            </a:r>
          </a:p>
          <a:p>
            <a:r>
              <a:rPr lang="en-US" dirty="0" smtClean="0">
                <a:hlinkClick r:id="rId3"/>
              </a:rPr>
              <a:t>https://johnshopkins.corefacilities.org</a:t>
            </a: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as indicated in the green rectangle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Click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on the green login button in the upper right side of the page as indicated by the red oval.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4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955074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1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6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6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6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6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442" y="2994941"/>
            <a:ext cx="4554583" cy="35119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662" y="1900336"/>
            <a:ext cx="3648891" cy="46065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42" y="755936"/>
            <a:ext cx="5951220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5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142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External Customer’s Guide Agilent iLab Solutions Johns Hopkins University School of Medicine Core Facilities </vt:lpstr>
      <vt:lpstr>Welcome to Agilent iLab. iLab is a core management program that Johns Hopkins University uses to manage workflow, billing and reporting for its core facilities. The following is a guide to assist you in navigating the system after you have your account set up. </vt:lpstr>
      <vt:lpstr>iLab Login Procedure </vt:lpstr>
      <vt:lpstr>     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Customer’s Guide Agilent iLab Solutions Johns Hopkins University School of Medicine Core Facilities</dc:title>
  <dc:creator>Jeffrey Smith</dc:creator>
  <cp:lastModifiedBy>Jeffrey Smith</cp:lastModifiedBy>
  <cp:revision>9</cp:revision>
  <dcterms:created xsi:type="dcterms:W3CDTF">2020-09-15T14:36:43Z</dcterms:created>
  <dcterms:modified xsi:type="dcterms:W3CDTF">2020-09-17T16:56:58Z</dcterms:modified>
</cp:coreProperties>
</file>