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sldIdLst>
    <p:sldId id="307" r:id="rId2"/>
    <p:sldId id="306" r:id="rId3"/>
  </p:sldIdLst>
  <p:sldSz cx="49377600" cy="32918400"/>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Lato" panose="020B0604020202020204" charset="0"/>
      <p:regular r:id="rId11"/>
      <p:bold r:id="rId12"/>
      <p:italic r:id="rId13"/>
      <p:boldItalic r:id="rId14"/>
    </p:embeddedFont>
    <p:embeddedFont>
      <p:font typeface="Lato Black" panose="020B0604020202020204" charset="0"/>
      <p:bold r:id="rId15"/>
      <p:boldItalic r:id="rId16"/>
    </p:embeddedFont>
    <p:embeddedFont>
      <p:font typeface="Segoe UI" panose="020B0502040204020203" pitchFamily="34" charset="0"/>
      <p:regular r:id="rId17"/>
      <p:bold r:id="rId18"/>
      <p:italic r:id="rId19"/>
      <p:boldItalic r:id="rId20"/>
    </p:embeddedFont>
    <p:embeddedFont>
      <p:font typeface="Segoe UI Black" panose="020B0A02040204020203" pitchFamily="34" charset="0"/>
      <p:bold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Johnson" initials="AJ" lastIdx="1" clrIdx="0">
    <p:extLst>
      <p:ext uri="{19B8F6BF-5375-455C-9EA6-DF929625EA0E}">
        <p15:presenceInfo xmlns:p15="http://schemas.microsoft.com/office/powerpoint/2012/main" userId="S-1-5-21-1214440339-484763869-725345543-5006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616"/>
    <a:srgbClr val="31092D"/>
    <a:srgbClr val="00498C"/>
    <a:srgbClr val="CDCDCD"/>
    <a:srgbClr val="0D0D0D"/>
    <a:srgbClr val="FBFBFB"/>
    <a:srgbClr val="6B6B6B"/>
    <a:srgbClr val="E1F1F4"/>
    <a:srgbClr val="8DC63F"/>
    <a:srgbClr val="FBE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749" autoAdjust="0"/>
  </p:normalViewPr>
  <p:slideViewPr>
    <p:cSldViewPr snapToGrid="0" showGuides="1">
      <p:cViewPr varScale="1">
        <p:scale>
          <a:sx n="19" d="100"/>
          <a:sy n="19" d="100"/>
        </p:scale>
        <p:origin x="90" y="294"/>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presProps" Target="pres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1/6/2023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rcode-monkey.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pPr marL="0" indent="0">
              <a:lnSpc>
                <a:spcPct val="110000"/>
              </a:lnSpc>
              <a:buNone/>
            </a:pPr>
            <a:r>
              <a:rPr lang="en-US" sz="1800" b="1" dirty="0">
                <a:solidFill>
                  <a:schemeClr val="bg1"/>
                </a:solidFill>
                <a:latin typeface="Lato" panose="020F0502020204030203" pitchFamily="34" charset="0"/>
                <a:cs typeface="Arial" panose="020B0604020202020204" pitchFamily="34" charset="0"/>
              </a:rPr>
              <a:t>How do I </a:t>
            </a:r>
            <a:r>
              <a:rPr lang="en-US" sz="1800" b="1" dirty="0">
                <a:solidFill>
                  <a:srgbClr val="C8E6C9"/>
                </a:solidFill>
                <a:latin typeface="Lato" panose="020F0502020204030203" pitchFamily="34" charset="0"/>
                <a:cs typeface="Arial" panose="020B0604020202020204" pitchFamily="34" charset="0"/>
              </a:rPr>
              <a:t>create</a:t>
            </a:r>
            <a:r>
              <a:rPr lang="en-US" sz="1800" b="1" dirty="0">
                <a:solidFill>
                  <a:schemeClr val="bg1"/>
                </a:solidFill>
                <a:latin typeface="Lato" panose="020F0502020204030203" pitchFamily="34" charset="0"/>
                <a:cs typeface="Arial" panose="020B0604020202020204" pitchFamily="34" charset="0"/>
              </a:rPr>
              <a:t> a QR code?</a:t>
            </a:r>
          </a:p>
          <a:p>
            <a:pPr>
              <a:lnSpc>
                <a:spcPct val="110000"/>
              </a:lnSpc>
            </a:pPr>
            <a:r>
              <a:rPr lang="en-US" sz="1200" dirty="0">
                <a:solidFill>
                  <a:srgbClr val="2196F3"/>
                </a:solidFill>
                <a:latin typeface="Lato" panose="020F0502020204030203" pitchFamily="34" charset="0"/>
                <a:cs typeface="Arial" panose="020B0604020202020204" pitchFamily="34" charset="0"/>
                <a:hlinkClick r:id="rId3"/>
              </a:rPr>
              <a:t>https://www.qrcode-monkey.com/</a:t>
            </a:r>
            <a:r>
              <a:rPr lang="en-US" sz="1200" dirty="0">
                <a:solidFill>
                  <a:srgbClr val="2196F3"/>
                </a:solidFill>
                <a:latin typeface="Lato" panose="020F0502020204030203" pitchFamily="34" charset="0"/>
                <a:cs typeface="Arial" panose="020B0604020202020204" pitchFamily="34" charset="0"/>
              </a:rPr>
              <a:t> </a:t>
            </a:r>
            <a:r>
              <a:rPr lang="en-US" sz="1200" dirty="0">
                <a:solidFill>
                  <a:schemeClr val="bg1"/>
                </a:solidFill>
                <a:latin typeface="Lato" panose="020F0502020204030203" pitchFamily="34" charset="0"/>
                <a:cs typeface="Arial" panose="020B0604020202020204" pitchFamily="34" charset="0"/>
              </a:rPr>
              <a:t>is free, URLs don’t expire, and you can add cool features like images.</a:t>
            </a: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2</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14" indent="0" algn="ctr">
              <a:buNone/>
              <a:defRPr sz="9600"/>
            </a:lvl2pPr>
            <a:lvl3pPr marL="4389028" indent="0" algn="ctr">
              <a:buNone/>
              <a:defRPr sz="8640"/>
            </a:lvl3pPr>
            <a:lvl4pPr marL="6583542" indent="0" algn="ctr">
              <a:buNone/>
              <a:defRPr sz="7680"/>
            </a:lvl4pPr>
            <a:lvl5pPr marL="8778057" indent="0" algn="ctr">
              <a:buNone/>
              <a:defRPr sz="7680"/>
            </a:lvl5pPr>
            <a:lvl6pPr marL="10972571" indent="0" algn="ctr">
              <a:buNone/>
              <a:defRPr sz="7680"/>
            </a:lvl6pPr>
            <a:lvl7pPr marL="13167084" indent="0" algn="ctr">
              <a:buNone/>
              <a:defRPr sz="7680"/>
            </a:lvl7pPr>
            <a:lvl8pPr marL="15361599" indent="0" algn="ctr">
              <a:buNone/>
              <a:defRPr sz="7680"/>
            </a:lvl8pPr>
            <a:lvl9pPr marL="17556113"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50"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5"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14" indent="0">
              <a:buNone/>
              <a:defRPr sz="9600">
                <a:solidFill>
                  <a:schemeClr val="tx1">
                    <a:tint val="75000"/>
                  </a:schemeClr>
                </a:solidFill>
              </a:defRPr>
            </a:lvl2pPr>
            <a:lvl3pPr marL="4389028" indent="0">
              <a:buNone/>
              <a:defRPr sz="8640">
                <a:solidFill>
                  <a:schemeClr val="tx1">
                    <a:tint val="75000"/>
                  </a:schemeClr>
                </a:solidFill>
              </a:defRPr>
            </a:lvl3pPr>
            <a:lvl4pPr marL="6583542" indent="0">
              <a:buNone/>
              <a:defRPr sz="7680">
                <a:solidFill>
                  <a:schemeClr val="tx1">
                    <a:tint val="75000"/>
                  </a:schemeClr>
                </a:solidFill>
              </a:defRPr>
            </a:lvl4pPr>
            <a:lvl5pPr marL="8778057" indent="0">
              <a:buNone/>
              <a:defRPr sz="7680">
                <a:solidFill>
                  <a:schemeClr val="tx1">
                    <a:tint val="75000"/>
                  </a:schemeClr>
                </a:solidFill>
              </a:defRPr>
            </a:lvl5pPr>
            <a:lvl6pPr marL="10972571" indent="0">
              <a:buNone/>
              <a:defRPr sz="7680">
                <a:solidFill>
                  <a:schemeClr val="tx1">
                    <a:tint val="75000"/>
                  </a:schemeClr>
                </a:solidFill>
              </a:defRPr>
            </a:lvl6pPr>
            <a:lvl7pPr marL="13167084" indent="0">
              <a:buNone/>
              <a:defRPr sz="7680">
                <a:solidFill>
                  <a:schemeClr val="tx1">
                    <a:tint val="75000"/>
                  </a:schemeClr>
                </a:solidFill>
              </a:defRPr>
            </a:lvl7pPr>
            <a:lvl8pPr marL="15361599" indent="0">
              <a:buNone/>
              <a:defRPr sz="7680">
                <a:solidFill>
                  <a:schemeClr val="tx1">
                    <a:tint val="75000"/>
                  </a:schemeClr>
                </a:solidFill>
              </a:defRPr>
            </a:lvl8pPr>
            <a:lvl9pPr marL="17556113"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14" indent="0">
              <a:buNone/>
              <a:defRPr sz="9600" b="1"/>
            </a:lvl2pPr>
            <a:lvl3pPr marL="4389028" indent="0">
              <a:buNone/>
              <a:defRPr sz="8640" b="1"/>
            </a:lvl3pPr>
            <a:lvl4pPr marL="6583542" indent="0">
              <a:buNone/>
              <a:defRPr sz="7680" b="1"/>
            </a:lvl4pPr>
            <a:lvl5pPr marL="8778057" indent="0">
              <a:buNone/>
              <a:defRPr sz="7680" b="1"/>
            </a:lvl5pPr>
            <a:lvl6pPr marL="10972571" indent="0">
              <a:buNone/>
              <a:defRPr sz="7680" b="1"/>
            </a:lvl6pPr>
            <a:lvl7pPr marL="13167084" indent="0">
              <a:buNone/>
              <a:defRPr sz="7680" b="1"/>
            </a:lvl7pPr>
            <a:lvl8pPr marL="15361599" indent="0">
              <a:buNone/>
              <a:defRPr sz="7680" b="1"/>
            </a:lvl8pPr>
            <a:lvl9pPr marL="17556113"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4" y="8069582"/>
            <a:ext cx="20991911" cy="3954778"/>
          </a:xfrm>
        </p:spPr>
        <p:txBody>
          <a:bodyPr anchor="b"/>
          <a:lstStyle>
            <a:lvl1pPr marL="0" indent="0">
              <a:buNone/>
              <a:defRPr sz="11520" b="1"/>
            </a:lvl1pPr>
            <a:lvl2pPr marL="2194514" indent="0">
              <a:buNone/>
              <a:defRPr sz="9600" b="1"/>
            </a:lvl2pPr>
            <a:lvl3pPr marL="4389028" indent="0">
              <a:buNone/>
              <a:defRPr sz="8640" b="1"/>
            </a:lvl3pPr>
            <a:lvl4pPr marL="6583542" indent="0">
              <a:buNone/>
              <a:defRPr sz="7680" b="1"/>
            </a:lvl4pPr>
            <a:lvl5pPr marL="8778057" indent="0">
              <a:buNone/>
              <a:defRPr sz="7680" b="1"/>
            </a:lvl5pPr>
            <a:lvl6pPr marL="10972571" indent="0">
              <a:buNone/>
              <a:defRPr sz="7680" b="1"/>
            </a:lvl6pPr>
            <a:lvl7pPr marL="13167084" indent="0">
              <a:buNone/>
              <a:defRPr sz="7680" b="1"/>
            </a:lvl7pPr>
            <a:lvl8pPr marL="15361599" indent="0">
              <a:buNone/>
              <a:defRPr sz="7680" b="1"/>
            </a:lvl8pPr>
            <a:lvl9pPr marL="17556113" indent="0">
              <a:buNone/>
              <a:defRPr sz="7680" b="1"/>
            </a:lvl9pPr>
          </a:lstStyle>
          <a:p>
            <a:pPr lvl="0"/>
            <a:r>
              <a:rPr lang="en-US"/>
              <a:t>Edit Master text styles</a:t>
            </a:r>
          </a:p>
        </p:txBody>
      </p:sp>
      <p:sp>
        <p:nvSpPr>
          <p:cNvPr id="6" name="Content Placeholder 5"/>
          <p:cNvSpPr>
            <a:spLocks noGrp="1"/>
          </p:cNvSpPr>
          <p:nvPr>
            <p:ph sz="quarter" idx="4"/>
          </p:nvPr>
        </p:nvSpPr>
        <p:spPr>
          <a:xfrm>
            <a:off x="24997414"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4" y="2194560"/>
            <a:ext cx="15925561" cy="7680960"/>
          </a:xfrm>
        </p:spPr>
        <p:txBody>
          <a:bodyPr anchor="b"/>
          <a:lstStyle>
            <a:lvl1pPr>
              <a:defRPr sz="15359"/>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59"/>
            </a:lvl1pPr>
            <a:lvl2pPr>
              <a:defRPr sz="13439"/>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4" y="9875520"/>
            <a:ext cx="15925561" cy="18295622"/>
          </a:xfrm>
        </p:spPr>
        <p:txBody>
          <a:bodyPr/>
          <a:lstStyle>
            <a:lvl1pPr marL="0" indent="0">
              <a:buNone/>
              <a:defRPr sz="7680"/>
            </a:lvl1pPr>
            <a:lvl2pPr marL="2194514" indent="0">
              <a:buNone/>
              <a:defRPr sz="6720"/>
            </a:lvl2pPr>
            <a:lvl3pPr marL="4389028" indent="0">
              <a:buNone/>
              <a:defRPr sz="5760"/>
            </a:lvl3pPr>
            <a:lvl4pPr marL="6583542" indent="0">
              <a:buNone/>
              <a:defRPr sz="4800"/>
            </a:lvl4pPr>
            <a:lvl5pPr marL="8778057" indent="0">
              <a:buNone/>
              <a:defRPr sz="4800"/>
            </a:lvl5pPr>
            <a:lvl6pPr marL="10972571" indent="0">
              <a:buNone/>
              <a:defRPr sz="4800"/>
            </a:lvl6pPr>
            <a:lvl7pPr marL="13167084" indent="0">
              <a:buNone/>
              <a:defRPr sz="4800"/>
            </a:lvl7pPr>
            <a:lvl8pPr marL="15361599" indent="0">
              <a:buNone/>
              <a:defRPr sz="4800"/>
            </a:lvl8pPr>
            <a:lvl9pPr marL="17556113"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4" y="2194560"/>
            <a:ext cx="15925561" cy="7680960"/>
          </a:xfrm>
        </p:spPr>
        <p:txBody>
          <a:bodyPr anchor="b"/>
          <a:lstStyle>
            <a:lvl1pPr>
              <a:defRPr sz="15359"/>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59"/>
            </a:lvl1pPr>
            <a:lvl2pPr marL="2194514" indent="0">
              <a:buNone/>
              <a:defRPr sz="13439"/>
            </a:lvl2pPr>
            <a:lvl3pPr marL="4389028" indent="0">
              <a:buNone/>
              <a:defRPr sz="11520"/>
            </a:lvl3pPr>
            <a:lvl4pPr marL="6583542" indent="0">
              <a:buNone/>
              <a:defRPr sz="9600"/>
            </a:lvl4pPr>
            <a:lvl5pPr marL="8778057" indent="0">
              <a:buNone/>
              <a:defRPr sz="9600"/>
            </a:lvl5pPr>
            <a:lvl6pPr marL="10972571" indent="0">
              <a:buNone/>
              <a:defRPr sz="9600"/>
            </a:lvl6pPr>
            <a:lvl7pPr marL="13167084" indent="0">
              <a:buNone/>
              <a:defRPr sz="9600"/>
            </a:lvl7pPr>
            <a:lvl8pPr marL="15361599" indent="0">
              <a:buNone/>
              <a:defRPr sz="9600"/>
            </a:lvl8pPr>
            <a:lvl9pPr marL="17556113"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4" y="9875520"/>
            <a:ext cx="15925561" cy="18295622"/>
          </a:xfrm>
        </p:spPr>
        <p:txBody>
          <a:bodyPr/>
          <a:lstStyle>
            <a:lvl1pPr marL="0" indent="0">
              <a:buNone/>
              <a:defRPr sz="7680"/>
            </a:lvl1pPr>
            <a:lvl2pPr marL="2194514" indent="0">
              <a:buNone/>
              <a:defRPr sz="6720"/>
            </a:lvl2pPr>
            <a:lvl3pPr marL="4389028" indent="0">
              <a:buNone/>
              <a:defRPr sz="5760"/>
            </a:lvl3pPr>
            <a:lvl4pPr marL="6583542" indent="0">
              <a:buNone/>
              <a:defRPr sz="4800"/>
            </a:lvl4pPr>
            <a:lvl5pPr marL="8778057" indent="0">
              <a:buNone/>
              <a:defRPr sz="4800"/>
            </a:lvl5pPr>
            <a:lvl6pPr marL="10972571" indent="0">
              <a:buNone/>
              <a:defRPr sz="4800"/>
            </a:lvl6pPr>
            <a:lvl7pPr marL="13167084" indent="0">
              <a:buNone/>
              <a:defRPr sz="4800"/>
            </a:lvl7pPr>
            <a:lvl8pPr marL="15361599" indent="0">
              <a:buNone/>
              <a:defRPr sz="4800"/>
            </a:lvl8pPr>
            <a:lvl9pPr marL="17556113"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1/6/2023</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028" rtl="0" eaLnBrk="1" latinLnBrk="0" hangingPunct="1">
        <a:lnSpc>
          <a:spcPct val="90000"/>
        </a:lnSpc>
        <a:spcBef>
          <a:spcPct val="0"/>
        </a:spcBef>
        <a:buNone/>
        <a:defRPr sz="21119" kern="1200">
          <a:solidFill>
            <a:schemeClr val="tx1"/>
          </a:solidFill>
          <a:latin typeface="+mj-lt"/>
          <a:ea typeface="+mj-ea"/>
          <a:cs typeface="+mj-cs"/>
        </a:defRPr>
      </a:lvl1pPr>
    </p:titleStyle>
    <p:bodyStyle>
      <a:lvl1pPr marL="1097257" indent="-1097257" algn="l" defTabSz="4389028" rtl="0" eaLnBrk="1" latinLnBrk="0" hangingPunct="1">
        <a:lnSpc>
          <a:spcPct val="90000"/>
        </a:lnSpc>
        <a:spcBef>
          <a:spcPts val="4800"/>
        </a:spcBef>
        <a:buFont typeface="Arial" panose="020B0604020202020204" pitchFamily="34" charset="0"/>
        <a:buChar char="•"/>
        <a:defRPr sz="13439" kern="1200">
          <a:solidFill>
            <a:schemeClr val="tx1"/>
          </a:solidFill>
          <a:latin typeface="+mn-lt"/>
          <a:ea typeface="+mn-ea"/>
          <a:cs typeface="+mn-cs"/>
        </a:defRPr>
      </a:lvl1pPr>
      <a:lvl2pPr marL="3291771" indent="-1097257" algn="l" defTabSz="4389028"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286" indent="-1097257" algn="l" defTabSz="4389028"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800"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313"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9828"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342"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8856"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370"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028" rtl="0" eaLnBrk="1" latinLnBrk="0" hangingPunct="1">
        <a:defRPr sz="8640" kern="1200">
          <a:solidFill>
            <a:schemeClr val="tx1"/>
          </a:solidFill>
          <a:latin typeface="+mn-lt"/>
          <a:ea typeface="+mn-ea"/>
          <a:cs typeface="+mn-cs"/>
        </a:defRPr>
      </a:lvl1pPr>
      <a:lvl2pPr marL="2194514" algn="l" defTabSz="4389028" rtl="0" eaLnBrk="1" latinLnBrk="0" hangingPunct="1">
        <a:defRPr sz="8640" kern="1200">
          <a:solidFill>
            <a:schemeClr val="tx1"/>
          </a:solidFill>
          <a:latin typeface="+mn-lt"/>
          <a:ea typeface="+mn-ea"/>
          <a:cs typeface="+mn-cs"/>
        </a:defRPr>
      </a:lvl2pPr>
      <a:lvl3pPr marL="4389028" algn="l" defTabSz="4389028" rtl="0" eaLnBrk="1" latinLnBrk="0" hangingPunct="1">
        <a:defRPr sz="8640" kern="1200">
          <a:solidFill>
            <a:schemeClr val="tx1"/>
          </a:solidFill>
          <a:latin typeface="+mn-lt"/>
          <a:ea typeface="+mn-ea"/>
          <a:cs typeface="+mn-cs"/>
        </a:defRPr>
      </a:lvl3pPr>
      <a:lvl4pPr marL="6583542" algn="l" defTabSz="4389028" rtl="0" eaLnBrk="1" latinLnBrk="0" hangingPunct="1">
        <a:defRPr sz="8640" kern="1200">
          <a:solidFill>
            <a:schemeClr val="tx1"/>
          </a:solidFill>
          <a:latin typeface="+mn-lt"/>
          <a:ea typeface="+mn-ea"/>
          <a:cs typeface="+mn-cs"/>
        </a:defRPr>
      </a:lvl4pPr>
      <a:lvl5pPr marL="8778057" algn="l" defTabSz="4389028" rtl="0" eaLnBrk="1" latinLnBrk="0" hangingPunct="1">
        <a:defRPr sz="8640" kern="1200">
          <a:solidFill>
            <a:schemeClr val="tx1"/>
          </a:solidFill>
          <a:latin typeface="+mn-lt"/>
          <a:ea typeface="+mn-ea"/>
          <a:cs typeface="+mn-cs"/>
        </a:defRPr>
      </a:lvl5pPr>
      <a:lvl6pPr marL="10972571" algn="l" defTabSz="4389028" rtl="0" eaLnBrk="1" latinLnBrk="0" hangingPunct="1">
        <a:defRPr sz="8640" kern="1200">
          <a:solidFill>
            <a:schemeClr val="tx1"/>
          </a:solidFill>
          <a:latin typeface="+mn-lt"/>
          <a:ea typeface="+mn-ea"/>
          <a:cs typeface="+mn-cs"/>
        </a:defRPr>
      </a:lvl6pPr>
      <a:lvl7pPr marL="13167084" algn="l" defTabSz="4389028" rtl="0" eaLnBrk="1" latinLnBrk="0" hangingPunct="1">
        <a:defRPr sz="8640" kern="1200">
          <a:solidFill>
            <a:schemeClr val="tx1"/>
          </a:solidFill>
          <a:latin typeface="+mn-lt"/>
          <a:ea typeface="+mn-ea"/>
          <a:cs typeface="+mn-cs"/>
        </a:defRPr>
      </a:lvl7pPr>
      <a:lvl8pPr marL="15361599" algn="l" defTabSz="4389028" rtl="0" eaLnBrk="1" latinLnBrk="0" hangingPunct="1">
        <a:defRPr sz="8640" kern="1200">
          <a:solidFill>
            <a:schemeClr val="tx1"/>
          </a:solidFill>
          <a:latin typeface="+mn-lt"/>
          <a:ea typeface="+mn-ea"/>
          <a:cs typeface="+mn-cs"/>
        </a:defRPr>
      </a:lvl8pPr>
      <a:lvl9pPr marL="17556113" algn="l" defTabSz="4389028"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3C26-5071-46A5-9F7D-5ACD184E2D16}"/>
              </a:ext>
            </a:extLst>
          </p:cNvPr>
          <p:cNvSpPr>
            <a:spLocks noGrp="1"/>
          </p:cNvSpPr>
          <p:nvPr>
            <p:ph type="ctrTitle"/>
          </p:nvPr>
        </p:nvSpPr>
        <p:spPr>
          <a:xfrm>
            <a:off x="3703320" y="12479411"/>
            <a:ext cx="41970960" cy="11460480"/>
          </a:xfrm>
        </p:spPr>
        <p:txBody>
          <a:bodyPr>
            <a:noAutofit/>
          </a:bodyPr>
          <a:lstStyle/>
          <a:p>
            <a:r>
              <a:rPr lang="en-US" sz="15000" dirty="0"/>
              <a:t>This is an QI poster template for </a:t>
            </a:r>
            <a:r>
              <a:rPr lang="en-US" sz="15000" dirty="0" err="1"/>
              <a:t>BetterPoster</a:t>
            </a:r>
            <a:r>
              <a:rPr lang="en-US" sz="15000" dirty="0"/>
              <a:t>. Please use slide 2 to design your poster. It is just a suggestion and can be updated to suit your specific project. </a:t>
            </a:r>
            <a:br>
              <a:rPr lang="en-US" sz="15000" dirty="0"/>
            </a:br>
            <a:br>
              <a:rPr lang="en-US" sz="15000" dirty="0"/>
            </a:br>
            <a:r>
              <a:rPr lang="en-US" sz="15000" dirty="0"/>
              <a:t>Remember, the idea of </a:t>
            </a:r>
            <a:r>
              <a:rPr lang="en-US" sz="15000" dirty="0" err="1"/>
              <a:t>BetterPoster</a:t>
            </a:r>
            <a:r>
              <a:rPr lang="en-US" sz="15000" dirty="0"/>
              <a:t> is to provide sparse information on the poster itself and focus on the main takeaways.</a:t>
            </a:r>
            <a:br>
              <a:rPr lang="en-US" sz="15000" dirty="0"/>
            </a:br>
            <a:br>
              <a:rPr lang="en-US" sz="15000" dirty="0"/>
            </a:br>
            <a:r>
              <a:rPr lang="en-US" sz="15000" dirty="0"/>
              <a:t> Delete this slide when you are done</a:t>
            </a:r>
          </a:p>
        </p:txBody>
      </p:sp>
    </p:spTree>
    <p:extLst>
      <p:ext uri="{BB962C8B-B14F-4D97-AF65-F5344CB8AC3E}">
        <p14:creationId xmlns:p14="http://schemas.microsoft.com/office/powerpoint/2010/main" val="300161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98C"/>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9119696" y="-50800"/>
            <a:ext cx="10339665"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1"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290165" y="3504877"/>
            <a:ext cx="25976634" cy="10767172"/>
          </a:xfrm>
        </p:spPr>
        <p:txBody>
          <a:bodyPr anchor="t">
            <a:noAutofit/>
          </a:bodyPr>
          <a:lstStyle/>
          <a:p>
            <a:pPr algn="l">
              <a:lnSpc>
                <a:spcPct val="150000"/>
              </a:lnSpc>
            </a:pPr>
            <a:r>
              <a:rPr lang="en-US" sz="12500" b="1" dirty="0">
                <a:solidFill>
                  <a:schemeClr val="bg1"/>
                </a:solidFill>
                <a:latin typeface="Lato" panose="020B0604020202020204" charset="0"/>
                <a:ea typeface="Segoe UI Black" panose="020B0A02040204020203" pitchFamily="34" charset="0"/>
                <a:cs typeface="Segoe UI" panose="020B0502040204020203" pitchFamily="34" charset="0"/>
              </a:rPr>
              <a:t>Main finding </a:t>
            </a:r>
            <a:r>
              <a:rPr lang="en-US" sz="12500" dirty="0">
                <a:solidFill>
                  <a:schemeClr val="bg1"/>
                </a:solidFill>
                <a:latin typeface="Lato" panose="020B0604020202020204" charset="0"/>
                <a:ea typeface="Segoe UI Black" panose="020B0A02040204020203" pitchFamily="34" charset="0"/>
                <a:cs typeface="Segoe UI" panose="020B0502040204020203" pitchFamily="34" charset="0"/>
              </a:rPr>
              <a:t>goes here, translated into plain English. </a:t>
            </a:r>
            <a:r>
              <a:rPr lang="en-US" sz="12500" b="1" dirty="0">
                <a:solidFill>
                  <a:schemeClr val="bg1"/>
                </a:solidFill>
                <a:latin typeface="Lato" panose="020B0604020202020204" charset="0"/>
                <a:ea typeface="Segoe UI Black" panose="020B0A02040204020203" pitchFamily="34" charset="0"/>
                <a:cs typeface="Segoe UI" panose="020B0502040204020203" pitchFamily="34" charset="0"/>
              </a:rPr>
              <a:t>Emphasize</a:t>
            </a:r>
            <a:r>
              <a:rPr lang="en-US" sz="12500" dirty="0">
                <a:solidFill>
                  <a:schemeClr val="bg1"/>
                </a:solidFill>
                <a:latin typeface="Lato" panose="020B0604020202020204" charset="0"/>
                <a:ea typeface="Segoe UI Black" panose="020B0A02040204020203" pitchFamily="34" charset="0"/>
                <a:cs typeface="Segoe UI" panose="020B0502040204020203" pitchFamily="34" charset="0"/>
              </a:rPr>
              <a:t> the important words.</a:t>
            </a:r>
          </a:p>
        </p:txBody>
      </p:sp>
      <p:sp>
        <p:nvSpPr>
          <p:cNvPr id="3" name="TextBox 2">
            <a:extLst>
              <a:ext uri="{FF2B5EF4-FFF2-40B4-BE49-F238E27FC236}">
                <a16:creationId xmlns:a16="http://schemas.microsoft.com/office/drawing/2014/main" id="{8E35B311-3C19-412C-ADE6-EB2E4158F366}"/>
              </a:ext>
            </a:extLst>
          </p:cNvPr>
          <p:cNvSpPr txBox="1"/>
          <p:nvPr/>
        </p:nvSpPr>
        <p:spPr>
          <a:xfrm>
            <a:off x="809445" y="7268901"/>
            <a:ext cx="9563989" cy="17759926"/>
          </a:xfrm>
          <a:prstGeom prst="rect">
            <a:avLst/>
          </a:prstGeom>
          <a:noFill/>
        </p:spPr>
        <p:txBody>
          <a:bodyPr wrap="square" rtlCol="0">
            <a:spAutoFit/>
          </a:bodyPr>
          <a:lstStyle/>
          <a:p>
            <a:pPr>
              <a:lnSpc>
                <a:spcPct val="120000"/>
              </a:lnSpc>
            </a:pPr>
            <a:r>
              <a:rPr lang="en-US" sz="3200" b="1" dirty="0">
                <a:solidFill>
                  <a:srgbClr val="8C1616"/>
                </a:solidFill>
                <a:latin typeface="Lato" panose="020F0502020204030203" pitchFamily="34" charset="0"/>
                <a:cs typeface="Segoe UI" panose="020B0502040204020203" pitchFamily="34" charset="0"/>
              </a:rPr>
              <a:t>INTRODUCTION: </a:t>
            </a:r>
            <a:r>
              <a:rPr lang="en-US" sz="3200" dirty="0">
                <a:latin typeface="Lato" panose="020F0502020204030203" pitchFamily="34" charset="0"/>
                <a:cs typeface="Segoe UI" panose="020B0502040204020203" pitchFamily="34" charset="0"/>
              </a:rPr>
              <a:t>Explain why your project matters  and any important background information</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AIM: </a:t>
            </a:r>
            <a:r>
              <a:rPr lang="en-US" sz="3200" dirty="0">
                <a:latin typeface="Lato" panose="020F0502020204030203" pitchFamily="34" charset="0"/>
                <a:cs typeface="Segoe UI" panose="020B0502040204020203" pitchFamily="34" charset="0"/>
              </a:rPr>
              <a:t>What was the goal of the project? What metrics were you trying to improve?</a:t>
            </a: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METHODS:</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What did you do?</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What data did you collect?</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How did you analyze it?</a:t>
            </a: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RESULTS: </a:t>
            </a:r>
            <a:r>
              <a:rPr lang="en-US" sz="3200" dirty="0">
                <a:latin typeface="Lato" panose="020F0502020204030203" pitchFamily="34" charset="0"/>
                <a:cs typeface="Segoe UI" panose="020B0502040204020203" pitchFamily="34" charset="0"/>
              </a:rPr>
              <a:t>What did you find?  You can include results here or in the bar on the right, they don’t need to be repeated .</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DISCUSSION:</a:t>
            </a:r>
            <a:r>
              <a:rPr lang="en-US" sz="3200" dirty="0">
                <a:latin typeface="Lato" panose="020F0502020204030203" pitchFamily="34" charset="0"/>
                <a:cs typeface="Segoe UI" panose="020B0502040204020203" pitchFamily="34" charset="0"/>
              </a:rPr>
              <a:t> What impact did you project have in your setting? Why was is successful or not successful?</a:t>
            </a:r>
          </a:p>
        </p:txBody>
      </p:sp>
      <p:sp>
        <p:nvSpPr>
          <p:cNvPr id="7" name="TextBox 6">
            <a:extLst>
              <a:ext uri="{FF2B5EF4-FFF2-40B4-BE49-F238E27FC236}">
                <a16:creationId xmlns:a16="http://schemas.microsoft.com/office/drawing/2014/main" id="{FCAC4B58-8623-4DBE-951A-DDF821787031}"/>
              </a:ext>
            </a:extLst>
          </p:cNvPr>
          <p:cNvSpPr txBox="1"/>
          <p:nvPr/>
        </p:nvSpPr>
        <p:spPr>
          <a:xfrm>
            <a:off x="40636458" y="1831673"/>
            <a:ext cx="7662037" cy="954107"/>
          </a:xfrm>
          <a:prstGeom prst="rect">
            <a:avLst/>
          </a:prstGeom>
          <a:noFill/>
        </p:spPr>
        <p:txBody>
          <a:bodyPr wrap="square" rtlCol="0">
            <a:spAutoFit/>
          </a:bodyPr>
          <a:lstStyle/>
          <a:p>
            <a:r>
              <a:rPr lang="en-US" sz="5400" b="1" dirty="0">
                <a:latin typeface="Lato" panose="020F0502020204030203" pitchFamily="34" charset="0"/>
                <a:cs typeface="Segoe UI" panose="020B0502040204020203" pitchFamily="34" charset="0"/>
              </a:rPr>
              <a:t>Tables &amp; Figures</a:t>
            </a:r>
          </a:p>
        </p:txBody>
      </p:sp>
      <p:sp>
        <p:nvSpPr>
          <p:cNvPr id="19" name="TextBox 18">
            <a:extLst>
              <a:ext uri="{FF2B5EF4-FFF2-40B4-BE49-F238E27FC236}">
                <a16:creationId xmlns:a16="http://schemas.microsoft.com/office/drawing/2014/main" id="{315520EB-0F65-403D-A973-B17B2A4C2E9D}"/>
              </a:ext>
            </a:extLst>
          </p:cNvPr>
          <p:cNvSpPr txBox="1"/>
          <p:nvPr/>
        </p:nvSpPr>
        <p:spPr>
          <a:xfrm>
            <a:off x="20860887" y="24959389"/>
            <a:ext cx="8077384" cy="3785652"/>
          </a:xfrm>
          <a:prstGeom prst="rect">
            <a:avLst/>
          </a:prstGeom>
          <a:noFill/>
        </p:spPr>
        <p:txBody>
          <a:bodyPr wrap="square" rtlCol="0">
            <a:spAutoFit/>
          </a:bodyPr>
          <a:lstStyle/>
          <a:p>
            <a:r>
              <a:rPr lang="en-US" sz="4800" b="1" dirty="0">
                <a:solidFill>
                  <a:srgbClr val="CDCDCD"/>
                </a:solidFill>
                <a:latin typeface="Lato Black" panose="020F0A02020204030203" pitchFamily="34" charset="0"/>
                <a:cs typeface="Arial" panose="020B0604020202020204" pitchFamily="34" charset="0"/>
              </a:rPr>
              <a:t>You can use a QR code to provide more information, including  a link to the full paper, graphics or more. See QR instructions in notes</a:t>
            </a:r>
            <a:endParaRPr lang="en-US" sz="4800" dirty="0">
              <a:solidFill>
                <a:srgbClr val="CDCDCD"/>
              </a:solidFill>
              <a:latin typeface="Lato Black" panose="020F0A02020204030203"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6920664" y="26929532"/>
            <a:ext cx="1297464"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7AC1FEF-26DA-4060-ACC2-003346EEDC99}"/>
              </a:ext>
            </a:extLst>
          </p:cNvPr>
          <p:cNvGrpSpPr/>
          <p:nvPr/>
        </p:nvGrpSpPr>
        <p:grpSpPr>
          <a:xfrm>
            <a:off x="1080408" y="4169278"/>
            <a:ext cx="1670876" cy="1590801"/>
            <a:chOff x="1169537" y="3212650"/>
            <a:chExt cx="1670876" cy="1590801"/>
          </a:xfrm>
        </p:grpSpPr>
        <p:sp>
          <p:nvSpPr>
            <p:cNvPr id="10" name="Rectangle 9">
              <a:extLst>
                <a:ext uri="{FF2B5EF4-FFF2-40B4-BE49-F238E27FC236}">
                  <a16:creationId xmlns:a16="http://schemas.microsoft.com/office/drawing/2014/main" id="{F33A7B10-D6D9-4BF7-9A8B-B3113FDC3D80}"/>
                </a:ext>
              </a:extLst>
            </p:cNvPr>
            <p:cNvSpPr/>
            <p:nvPr/>
          </p:nvSpPr>
          <p:spPr>
            <a:xfrm>
              <a:off x="1169537" y="3212650"/>
              <a:ext cx="1670876" cy="1590801"/>
            </a:xfrm>
            <a:prstGeom prst="rect">
              <a:avLst/>
            </a:prstGeom>
            <a:solidFill>
              <a:srgbClr val="00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18">
              <a:extLst>
                <a:ext uri="{FF2B5EF4-FFF2-40B4-BE49-F238E27FC236}">
                  <a16:creationId xmlns:a16="http://schemas.microsoft.com/office/drawing/2014/main" id="{C1210836-80D5-470E-883D-041B85957069}"/>
                </a:ext>
              </a:extLst>
            </p:cNvPr>
            <p:cNvSpPr/>
            <p:nvPr/>
          </p:nvSpPr>
          <p:spPr>
            <a:xfrm>
              <a:off x="1568455" y="3652878"/>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6BA4CF46-E210-4322-91D1-2A41779F64E4}"/>
              </a:ext>
            </a:extLst>
          </p:cNvPr>
          <p:cNvSpPr/>
          <p:nvPr/>
        </p:nvSpPr>
        <p:spPr>
          <a:xfrm>
            <a:off x="3034724" y="4194023"/>
            <a:ext cx="2937022" cy="1486689"/>
          </a:xfrm>
          <a:prstGeom prst="rect">
            <a:avLst/>
          </a:prstGeom>
        </p:spPr>
        <p:txBody>
          <a:bodyPr wrap="none">
            <a:spAutoFit/>
          </a:bodyPr>
          <a:lstStyle/>
          <a:p>
            <a:pPr>
              <a:lnSpc>
                <a:spcPct val="120000"/>
              </a:lnSpc>
            </a:pPr>
            <a:r>
              <a:rPr lang="en-US" sz="3600" dirty="0">
                <a:solidFill>
                  <a:schemeClr val="bg1">
                    <a:lumMod val="50000"/>
                  </a:schemeClr>
                </a:solidFill>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latin typeface="Lato" panose="020F0502020204030203" pitchFamily="34" charset="0"/>
                <a:cs typeface="Segoe UI" panose="020B0502040204020203" pitchFamily="34" charset="0"/>
              </a:rPr>
              <a:t>Name</a:t>
            </a:r>
          </a:p>
        </p:txBody>
      </p:sp>
      <p:sp>
        <p:nvSpPr>
          <p:cNvPr id="21" name="TextBox 20">
            <a:extLst>
              <a:ext uri="{FF2B5EF4-FFF2-40B4-BE49-F238E27FC236}">
                <a16:creationId xmlns:a16="http://schemas.microsoft.com/office/drawing/2014/main" id="{CAC155C6-7E35-4156-B9B3-271571AF60CC}"/>
              </a:ext>
            </a:extLst>
          </p:cNvPr>
          <p:cNvSpPr txBox="1"/>
          <p:nvPr/>
        </p:nvSpPr>
        <p:spPr>
          <a:xfrm>
            <a:off x="1080408" y="1329140"/>
            <a:ext cx="7662037" cy="1754326"/>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Title:</a:t>
            </a:r>
            <a:br>
              <a:rPr lang="en-US" sz="5400" i="1" dirty="0">
                <a:latin typeface="Lato" panose="020F0502020204030203" pitchFamily="34" charset="0"/>
                <a:cs typeface="Segoe UI" panose="020B0502040204020203" pitchFamily="34" charset="0"/>
              </a:rPr>
            </a:br>
            <a:r>
              <a:rPr lang="en-US" sz="5400" i="1" dirty="0">
                <a:latin typeface="Lato" panose="020F0502020204030203" pitchFamily="34" charset="0"/>
                <a:cs typeface="Segoe UI" panose="020B0502040204020203" pitchFamily="34" charset="0"/>
              </a:rPr>
              <a:t>Subtitle</a:t>
            </a:r>
          </a:p>
        </p:txBody>
      </p:sp>
      <p:sp>
        <p:nvSpPr>
          <p:cNvPr id="22" name="TextBox 21">
            <a:extLst>
              <a:ext uri="{FF2B5EF4-FFF2-40B4-BE49-F238E27FC236}">
                <a16:creationId xmlns:a16="http://schemas.microsoft.com/office/drawing/2014/main" id="{C3F61B32-8F5A-4CA2-B549-F3CD26098007}"/>
              </a:ext>
            </a:extLst>
          </p:cNvPr>
          <p:cNvSpPr txBox="1"/>
          <p:nvPr/>
        </p:nvSpPr>
        <p:spPr>
          <a:xfrm>
            <a:off x="41178983" y="23356614"/>
            <a:ext cx="7517322" cy="1077218"/>
          </a:xfrm>
          <a:prstGeom prst="rect">
            <a:avLst/>
          </a:prstGeom>
          <a:noFill/>
        </p:spPr>
        <p:txBody>
          <a:bodyPr wrap="square" rtlCol="0">
            <a:spAutoFit/>
          </a:bodyPr>
          <a:lstStyle/>
          <a:p>
            <a:r>
              <a:rPr lang="en-US" sz="3200" dirty="0">
                <a:latin typeface="Lato" panose="020F0502020204030203" pitchFamily="34" charset="0"/>
                <a:cs typeface="Segoe UI" panose="020B0502040204020203" pitchFamily="34" charset="0"/>
              </a:rPr>
              <a:t>First author</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Second Author</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Third Author</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Fourth Author</a:t>
            </a:r>
            <a:r>
              <a:rPr lang="en-US" sz="3200" baseline="30000" dirty="0">
                <a:latin typeface="Lato" panose="020F0502020204030203" pitchFamily="34" charset="0"/>
                <a:cs typeface="Segoe UI" panose="020B0502040204020203" pitchFamily="34" charset="0"/>
              </a:rPr>
              <a:t>3</a:t>
            </a:r>
            <a:r>
              <a:rPr lang="en-US" sz="3200" dirty="0">
                <a:latin typeface="Lato" panose="020F0502020204030203" pitchFamily="34" charset="0"/>
                <a:cs typeface="Segoe UI" panose="020B0502040204020203" pitchFamily="34" charset="0"/>
              </a:rPr>
              <a:t>, </a:t>
            </a:r>
            <a:r>
              <a:rPr lang="en-US" sz="3200" dirty="0" err="1">
                <a:latin typeface="Lato" panose="020F0502020204030203" pitchFamily="34" charset="0"/>
                <a:cs typeface="Segoe UI" panose="020B0502040204020203" pitchFamily="34" charset="0"/>
              </a:rPr>
              <a:t>etc</a:t>
            </a:r>
            <a:endParaRPr lang="en-US" sz="3200" dirty="0">
              <a:latin typeface="Lato" panose="020F0502020204030203" pitchFamily="34" charset="0"/>
              <a:cs typeface="Segoe UI" panose="020B0502040204020203" pitchFamily="34" charset="0"/>
            </a:endParaRPr>
          </a:p>
        </p:txBody>
      </p:sp>
      <p:sp>
        <p:nvSpPr>
          <p:cNvPr id="23" name="Graphic 18">
            <a:extLst>
              <a:ext uri="{FF2B5EF4-FFF2-40B4-BE49-F238E27FC236}">
                <a16:creationId xmlns:a16="http://schemas.microsoft.com/office/drawing/2014/main" id="{1B355378-8069-4F41-9F33-76FF52B1D680}"/>
              </a:ext>
            </a:extLst>
          </p:cNvPr>
          <p:cNvSpPr/>
          <p:nvPr/>
        </p:nvSpPr>
        <p:spPr>
          <a:xfrm>
            <a:off x="40120698" y="23560027"/>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pic>
        <p:nvPicPr>
          <p:cNvPr id="26" name="Picture 4">
            <a:extLst>
              <a:ext uri="{FF2B5EF4-FFF2-40B4-BE49-F238E27FC236}">
                <a16:creationId xmlns:a16="http://schemas.microsoft.com/office/drawing/2014/main" id="{D47A8F83-9988-490A-9F5E-C30E2C9F1E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18756" y="27968174"/>
            <a:ext cx="5697436" cy="353240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mart Phone">
            <a:extLst>
              <a:ext uri="{FF2B5EF4-FFF2-40B4-BE49-F238E27FC236}">
                <a16:creationId xmlns:a16="http://schemas.microsoft.com/office/drawing/2014/main" id="{4332ED87-57C1-48A4-86F3-001F7BC2ED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53117" y="25519964"/>
            <a:ext cx="2513271" cy="2513271"/>
          </a:xfrm>
          <a:prstGeom prst="rect">
            <a:avLst/>
          </a:prstGeom>
        </p:spPr>
      </p:pic>
      <p:sp>
        <p:nvSpPr>
          <p:cNvPr id="25" name="TextBox 24">
            <a:extLst>
              <a:ext uri="{FF2B5EF4-FFF2-40B4-BE49-F238E27FC236}">
                <a16:creationId xmlns:a16="http://schemas.microsoft.com/office/drawing/2014/main" id="{70FF33BF-6124-49C4-A55A-544C09039AAE}"/>
              </a:ext>
            </a:extLst>
          </p:cNvPr>
          <p:cNvSpPr txBox="1"/>
          <p:nvPr/>
        </p:nvSpPr>
        <p:spPr>
          <a:xfrm>
            <a:off x="41178983" y="26029182"/>
            <a:ext cx="7517322" cy="1569660"/>
          </a:xfrm>
          <a:prstGeom prst="rect">
            <a:avLst/>
          </a:prstGeom>
          <a:noFill/>
        </p:spPr>
        <p:txBody>
          <a:bodyPr wrap="square" rtlCol="0">
            <a:spAutoFit/>
          </a:bodyPr>
          <a:lstStyle/>
          <a:p>
            <a:r>
              <a:rPr lang="en-US" sz="2400" baseline="30000" dirty="0">
                <a:latin typeface="Lato" panose="020F0502020204030203" pitchFamily="34" charset="0"/>
                <a:cs typeface="Segoe UI" panose="020B0502040204020203" pitchFamily="34" charset="0"/>
              </a:rPr>
              <a:t>1</a:t>
            </a:r>
            <a:r>
              <a:rPr lang="en-US" sz="2400" dirty="0">
                <a:latin typeface="Lato" panose="020F0502020204030203" pitchFamily="34" charset="0"/>
                <a:cs typeface="Segoe UI" panose="020B0502040204020203" pitchFamily="34" charset="0"/>
              </a:rPr>
              <a:t> Author affiliation (name of school of hospital)</a:t>
            </a:r>
          </a:p>
          <a:p>
            <a:r>
              <a:rPr lang="en-US" sz="2400" baseline="30000" dirty="0">
                <a:latin typeface="Lato" panose="020F0502020204030203" pitchFamily="34" charset="0"/>
                <a:cs typeface="Segoe UI" panose="020B0502040204020203" pitchFamily="34" charset="0"/>
              </a:rPr>
              <a:t>2 </a:t>
            </a:r>
            <a:r>
              <a:rPr lang="en-US" sz="2400" dirty="0">
                <a:latin typeface="Lato" panose="020F0502020204030203" pitchFamily="34" charset="0"/>
                <a:cs typeface="Segoe UI" panose="020B0502040204020203" pitchFamily="34" charset="0"/>
              </a:rPr>
              <a:t>Author affiliation </a:t>
            </a:r>
          </a:p>
          <a:p>
            <a:r>
              <a:rPr lang="en-US" sz="2400" baseline="30000" dirty="0">
                <a:latin typeface="Lato" panose="020F0502020204030203" pitchFamily="34" charset="0"/>
                <a:cs typeface="Segoe UI" panose="020B0502040204020203" pitchFamily="34" charset="0"/>
              </a:rPr>
              <a:t>3 </a:t>
            </a:r>
            <a:r>
              <a:rPr lang="en-US" sz="2400" dirty="0">
                <a:latin typeface="Lato" panose="020F0502020204030203" pitchFamily="34" charset="0"/>
                <a:cs typeface="Segoe UI" panose="020B0502040204020203" pitchFamily="34" charset="0"/>
              </a:rPr>
              <a:t>Author affiliation (name of school of hospital)</a:t>
            </a:r>
          </a:p>
          <a:p>
            <a:endParaRPr lang="en-US" sz="2400" dirty="0">
              <a:latin typeface="Lato" panose="020F0502020204030203" pitchFamily="34" charset="0"/>
              <a:cs typeface="Segoe UI" panose="020B0502040204020203" pitchFamily="34" charset="0"/>
            </a:endParaRPr>
          </a:p>
        </p:txBody>
      </p:sp>
      <p:pic>
        <p:nvPicPr>
          <p:cNvPr id="14" name="Graphic 13" descr="Envelope">
            <a:extLst>
              <a:ext uri="{FF2B5EF4-FFF2-40B4-BE49-F238E27FC236}">
                <a16:creationId xmlns:a16="http://schemas.microsoft.com/office/drawing/2014/main" id="{66C1D174-C518-44EF-A966-7547EB7F88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35898" y="30609165"/>
            <a:ext cx="914400" cy="914400"/>
          </a:xfrm>
          <a:prstGeom prst="rect">
            <a:avLst/>
          </a:prstGeom>
        </p:spPr>
      </p:pic>
      <p:sp>
        <p:nvSpPr>
          <p:cNvPr id="32" name="Title 4">
            <a:extLst>
              <a:ext uri="{FF2B5EF4-FFF2-40B4-BE49-F238E27FC236}">
                <a16:creationId xmlns:a16="http://schemas.microsoft.com/office/drawing/2014/main" id="{252AA9B1-F9CA-47C0-AFEA-D482827B2AE0}"/>
              </a:ext>
            </a:extLst>
          </p:cNvPr>
          <p:cNvSpPr txBox="1">
            <a:spLocks/>
          </p:cNvSpPr>
          <p:nvPr/>
        </p:nvSpPr>
        <p:spPr>
          <a:xfrm>
            <a:off x="15245732" y="30561867"/>
            <a:ext cx="4867118" cy="91440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3600" b="1" dirty="0">
                <a:solidFill>
                  <a:srgbClr val="CDCDCD"/>
                </a:solidFill>
                <a:latin typeface="Lato Black" panose="020B0604020202020204" charset="0"/>
                <a:ea typeface="Segoe UI Black" panose="020B0A02040204020203" pitchFamily="34" charset="0"/>
                <a:cs typeface="Segoe UI" panose="020B0502040204020203" pitchFamily="34" charset="0"/>
              </a:rPr>
              <a:t>email		</a:t>
            </a:r>
            <a:r>
              <a:rPr lang="en-US" sz="2800" b="1" dirty="0">
                <a:solidFill>
                  <a:srgbClr val="CDCDCD"/>
                </a:solidFill>
                <a:latin typeface="Lato Black" panose="020B0604020202020204" charset="0"/>
                <a:ea typeface="Segoe UI Black" panose="020B0A02040204020203" pitchFamily="34" charset="0"/>
                <a:cs typeface="Segoe UI" panose="020B0502040204020203" pitchFamily="34" charset="0"/>
              </a:rPr>
              <a:t>		</a:t>
            </a:r>
          </a:p>
        </p:txBody>
      </p:sp>
      <p:sp>
        <p:nvSpPr>
          <p:cNvPr id="31" name="Title 4">
            <a:extLst>
              <a:ext uri="{FF2B5EF4-FFF2-40B4-BE49-F238E27FC236}">
                <a16:creationId xmlns:a16="http://schemas.microsoft.com/office/drawing/2014/main" id="{909D6130-F0D5-4662-B438-33CD17256FE8}"/>
              </a:ext>
            </a:extLst>
          </p:cNvPr>
          <p:cNvSpPr txBox="1">
            <a:spLocks/>
          </p:cNvSpPr>
          <p:nvPr/>
        </p:nvSpPr>
        <p:spPr>
          <a:xfrm>
            <a:off x="30725732" y="30586180"/>
            <a:ext cx="7486348" cy="91440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3600" b="1" dirty="0">
                <a:solidFill>
                  <a:srgbClr val="CDCDCD"/>
                </a:solidFill>
                <a:latin typeface="Lato Black" panose="020B0604020202020204" charset="0"/>
                <a:ea typeface="Segoe UI Black" panose="020B0A02040204020203" pitchFamily="34" charset="0"/>
                <a:cs typeface="Segoe UI" panose="020B0502040204020203" pitchFamily="34" charset="0"/>
              </a:rPr>
              <a:t>References available upon request		</a:t>
            </a:r>
            <a:r>
              <a:rPr lang="en-US" sz="2800" b="1" dirty="0">
                <a:solidFill>
                  <a:srgbClr val="CDCDCD"/>
                </a:solidFill>
                <a:latin typeface="Lato Black" panose="020B0604020202020204" charset="0"/>
                <a:ea typeface="Segoe UI Black" panose="020B0A02040204020203" pitchFamily="34" charset="0"/>
                <a:cs typeface="Segoe UI" panose="020B0502040204020203" pitchFamily="34" charset="0"/>
              </a:rPr>
              <a:t>		</a:t>
            </a:r>
          </a:p>
        </p:txBody>
      </p:sp>
      <p:pic>
        <p:nvPicPr>
          <p:cNvPr id="27" name="Graphic 26" descr="Bookmark">
            <a:extLst>
              <a:ext uri="{FF2B5EF4-FFF2-40B4-BE49-F238E27FC236}">
                <a16:creationId xmlns:a16="http://schemas.microsoft.com/office/drawing/2014/main" id="{BA93B54F-E632-404E-8802-E0CF420178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18116" y="30586180"/>
            <a:ext cx="914400" cy="914400"/>
          </a:xfrm>
          <a:prstGeom prst="rect">
            <a:avLst/>
          </a:prstGeom>
        </p:spPr>
      </p:pic>
      <p:pic>
        <p:nvPicPr>
          <p:cNvPr id="34" name="Picture 33">
            <a:extLst>
              <a:ext uri="{FF2B5EF4-FFF2-40B4-BE49-F238E27FC236}">
                <a16:creationId xmlns:a16="http://schemas.microsoft.com/office/drawing/2014/main" id="{E3C0D2F9-9ADD-4570-8D14-96AA9CDAD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10520" y="25158534"/>
            <a:ext cx="3409250" cy="3409250"/>
          </a:xfrm>
          <a:prstGeom prst="rect">
            <a:avLst/>
          </a:prstGeom>
          <a:ln w="76200">
            <a:solidFill>
              <a:schemeClr val="tx1"/>
            </a:solidFill>
          </a:ln>
        </p:spPr>
      </p:pic>
      <p:pic>
        <p:nvPicPr>
          <p:cNvPr id="11" name="Graphic 10" descr="Camera">
            <a:extLst>
              <a:ext uri="{FF2B5EF4-FFF2-40B4-BE49-F238E27FC236}">
                <a16:creationId xmlns:a16="http://schemas.microsoft.com/office/drawing/2014/main" id="{BDC25CD3-7BB5-460B-80DD-E692296795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008758" y="14505364"/>
            <a:ext cx="6927872" cy="6927872"/>
          </a:xfrm>
          <a:prstGeom prst="rect">
            <a:avLst/>
          </a:prstGeom>
        </p:spPr>
      </p:pic>
      <p:sp>
        <p:nvSpPr>
          <p:cNvPr id="35" name="TextBox 34">
            <a:extLst>
              <a:ext uri="{FF2B5EF4-FFF2-40B4-BE49-F238E27FC236}">
                <a16:creationId xmlns:a16="http://schemas.microsoft.com/office/drawing/2014/main" id="{D0C14EC7-7E10-4E91-BEBA-C97B9AC1F12D}"/>
              </a:ext>
            </a:extLst>
          </p:cNvPr>
          <p:cNvSpPr txBox="1"/>
          <p:nvPr/>
        </p:nvSpPr>
        <p:spPr>
          <a:xfrm>
            <a:off x="24324823" y="16815138"/>
            <a:ext cx="8077384" cy="2308324"/>
          </a:xfrm>
          <a:prstGeom prst="rect">
            <a:avLst/>
          </a:prstGeom>
          <a:noFill/>
        </p:spPr>
        <p:txBody>
          <a:bodyPr wrap="square" rtlCol="0">
            <a:spAutoFit/>
          </a:bodyPr>
          <a:lstStyle/>
          <a:p>
            <a:r>
              <a:rPr lang="en-US" sz="4800" b="1" dirty="0">
                <a:solidFill>
                  <a:srgbClr val="CDCDCD"/>
                </a:solidFill>
                <a:latin typeface="Lato Black" panose="020F0A02020204030203" pitchFamily="34" charset="0"/>
                <a:cs typeface="Arial" panose="020B0604020202020204" pitchFamily="34" charset="0"/>
              </a:rPr>
              <a:t>Use an icon, image or graphic to visualize your findings.</a:t>
            </a:r>
            <a:endParaRPr lang="en-US" sz="4800" dirty="0">
              <a:solidFill>
                <a:srgbClr val="CDCDCD"/>
              </a:solidFill>
              <a:latin typeface="Lato Black" panose="020F0A02020204030203" pitchFamily="34" charset="0"/>
              <a:cs typeface="Arial" panose="020B0604020202020204"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11273</TotalTime>
  <Words>326</Words>
  <Application>Microsoft Office PowerPoint</Application>
  <PresentationFormat>Custom</PresentationFormat>
  <Paragraphs>42</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Calibri</vt:lpstr>
      <vt:lpstr>Arial</vt:lpstr>
      <vt:lpstr>Segoe UI</vt:lpstr>
      <vt:lpstr>Segoe UI Black</vt:lpstr>
      <vt:lpstr>Lato Black</vt:lpstr>
      <vt:lpstr>Calibri Light</vt:lpstr>
      <vt:lpstr>Lato</vt:lpstr>
      <vt:lpstr>Office Theme</vt:lpstr>
      <vt:lpstr>This is an QI poster template for BetterPoster. Please use slide 2 to design your poster. It is just a suggestion and can be updated to suit your specific project.   Remember, the idea of BetterPoster is to provide sparse information on the poster itself and focus on the main takeaways.   Delete this slide when you are done</vt:lpstr>
      <vt:lpstr>Main finding goes here, translated into plain English. Emphasize the important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Maddie Whalen</cp:lastModifiedBy>
  <cp:revision>204</cp:revision>
  <dcterms:created xsi:type="dcterms:W3CDTF">2019-07-02T13:39:34Z</dcterms:created>
  <dcterms:modified xsi:type="dcterms:W3CDTF">2023-01-06T13:13:50Z</dcterms:modified>
</cp:coreProperties>
</file>