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1pPr>
    <a:lvl2pPr marL="2403546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2pPr>
    <a:lvl3pPr marL="4807092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3pPr>
    <a:lvl4pPr marL="7210638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4pPr>
    <a:lvl5pPr marL="9614184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5pPr>
    <a:lvl6pPr marL="12017731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6pPr>
    <a:lvl7pPr marL="14421277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7pPr>
    <a:lvl8pPr marL="16824823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8pPr>
    <a:lvl9pPr marL="19228369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2D74"/>
    <a:srgbClr val="00498C"/>
    <a:srgbClr val="264162"/>
    <a:srgbClr val="FFD96E"/>
    <a:srgbClr val="D93230"/>
    <a:srgbClr val="152043"/>
    <a:srgbClr val="CED84A"/>
    <a:srgbClr val="3C669A"/>
    <a:srgbClr val="4B7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84328" autoAdjust="0"/>
  </p:normalViewPr>
  <p:slideViewPr>
    <p:cSldViewPr snapToGrid="0" snapToObjects="1">
      <p:cViewPr varScale="1">
        <p:scale>
          <a:sx n="18" d="100"/>
          <a:sy n="18" d="100"/>
        </p:scale>
        <p:origin x="480" y="120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D340C-BDE4-E54E-B734-EE1F2C47AC1E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1765A-9E3A-104A-BCE9-BF2BBD62A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7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/>
              <a:t>Please note this template</a:t>
            </a:r>
            <a:r>
              <a:rPr lang="en-US" sz="1600" baseline="0" dirty="0" smtClean="0"/>
              <a:t> is just a suggestion and </a:t>
            </a:r>
            <a:r>
              <a:rPr lang="en-US" sz="1600" dirty="0" smtClean="0"/>
              <a:t>you can</a:t>
            </a:r>
            <a:r>
              <a:rPr lang="en-US" sz="1600" baseline="0" dirty="0" smtClean="0"/>
              <a:t> move the boxes around, change their size, remove text box outlines or anything else that makes the template work best for your project.  Reach out to nursinginquiry@jhmi.edu for help or any questions!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1765A-9E3A-104A-BCE9-BF2BBD62A2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2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60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20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80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40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300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60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20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8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14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93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8201320" y="6324600"/>
            <a:ext cx="55298343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291066" y="6324600"/>
            <a:ext cx="165178737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611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01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1153122"/>
            <a:ext cx="37307520" cy="6537960"/>
          </a:xfrm>
        </p:spPr>
        <p:txBody>
          <a:bodyPr anchor="t"/>
          <a:lstStyle>
            <a:lvl1pPr algn="l">
              <a:defRPr sz="17999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3952225"/>
            <a:ext cx="37307520" cy="7200898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60079" indent="0">
              <a:buNone/>
              <a:defRPr sz="8142">
                <a:solidFill>
                  <a:schemeClr val="tx1">
                    <a:tint val="75000"/>
                  </a:schemeClr>
                </a:solidFill>
              </a:defRPr>
            </a:lvl2pPr>
            <a:lvl3pPr marL="4120159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80238" indent="0">
              <a:buNone/>
              <a:defRPr sz="6343">
                <a:solidFill>
                  <a:schemeClr val="tx1">
                    <a:tint val="75000"/>
                  </a:schemeClr>
                </a:solidFill>
              </a:defRPr>
            </a:lvl4pPr>
            <a:lvl5pPr marL="8240317" indent="0">
              <a:buNone/>
              <a:defRPr sz="6343">
                <a:solidFill>
                  <a:schemeClr val="tx1">
                    <a:tint val="75000"/>
                  </a:schemeClr>
                </a:solidFill>
              </a:defRPr>
            </a:lvl5pPr>
            <a:lvl6pPr marL="10300397" indent="0">
              <a:buNone/>
              <a:defRPr sz="6343">
                <a:solidFill>
                  <a:schemeClr val="tx1">
                    <a:tint val="75000"/>
                  </a:schemeClr>
                </a:solidFill>
              </a:defRPr>
            </a:lvl6pPr>
            <a:lvl7pPr marL="12360477" indent="0">
              <a:buNone/>
              <a:defRPr sz="6343">
                <a:solidFill>
                  <a:schemeClr val="tx1">
                    <a:tint val="75000"/>
                  </a:schemeClr>
                </a:solidFill>
              </a:defRPr>
            </a:lvl7pPr>
            <a:lvl8pPr marL="14420556" indent="0">
              <a:buNone/>
              <a:defRPr sz="6343">
                <a:solidFill>
                  <a:schemeClr val="tx1">
                    <a:tint val="75000"/>
                  </a:schemeClr>
                </a:solidFill>
              </a:defRPr>
            </a:lvl8pPr>
            <a:lvl9pPr marL="16480635" indent="0">
              <a:buNone/>
              <a:defRPr sz="63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35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91063" y="36865560"/>
            <a:ext cx="110238537" cy="104279702"/>
          </a:xfrm>
        </p:spPr>
        <p:txBody>
          <a:bodyPr/>
          <a:lstStyle>
            <a:lvl1pPr>
              <a:defRPr sz="12599"/>
            </a:lvl1pPr>
            <a:lvl2pPr>
              <a:defRPr sz="10799"/>
            </a:lvl2pPr>
            <a:lvl3pPr>
              <a:defRPr sz="9000"/>
            </a:lvl3pPr>
            <a:lvl4pPr>
              <a:defRPr sz="8142"/>
            </a:lvl4pPr>
            <a:lvl5pPr>
              <a:defRPr sz="8142"/>
            </a:lvl5pPr>
            <a:lvl6pPr>
              <a:defRPr sz="8142"/>
            </a:lvl6pPr>
            <a:lvl7pPr>
              <a:defRPr sz="8142"/>
            </a:lvl7pPr>
            <a:lvl8pPr>
              <a:defRPr sz="8142"/>
            </a:lvl8pPr>
            <a:lvl9pPr>
              <a:defRPr sz="814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261123" y="36865560"/>
            <a:ext cx="110238543" cy="104279702"/>
          </a:xfrm>
        </p:spPr>
        <p:txBody>
          <a:bodyPr/>
          <a:lstStyle>
            <a:lvl1pPr>
              <a:defRPr sz="12599"/>
            </a:lvl1pPr>
            <a:lvl2pPr>
              <a:defRPr sz="10799"/>
            </a:lvl2pPr>
            <a:lvl3pPr>
              <a:defRPr sz="9000"/>
            </a:lvl3pPr>
            <a:lvl4pPr>
              <a:defRPr sz="8142"/>
            </a:lvl4pPr>
            <a:lvl5pPr>
              <a:defRPr sz="8142"/>
            </a:lvl5pPr>
            <a:lvl6pPr>
              <a:defRPr sz="8142"/>
            </a:lvl6pPr>
            <a:lvl7pPr>
              <a:defRPr sz="8142"/>
            </a:lvl7pPr>
            <a:lvl8pPr>
              <a:defRPr sz="8142"/>
            </a:lvl8pPr>
            <a:lvl9pPr>
              <a:defRPr sz="814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7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3" cy="3070858"/>
          </a:xfrm>
        </p:spPr>
        <p:txBody>
          <a:bodyPr anchor="b"/>
          <a:lstStyle>
            <a:lvl1pPr marL="0" indent="0">
              <a:buNone/>
              <a:defRPr sz="10799" b="1"/>
            </a:lvl1pPr>
            <a:lvl2pPr marL="2060079" indent="0">
              <a:buNone/>
              <a:defRPr sz="9000" b="1"/>
            </a:lvl2pPr>
            <a:lvl3pPr marL="4120159" indent="0">
              <a:buNone/>
              <a:defRPr sz="8142" b="1"/>
            </a:lvl3pPr>
            <a:lvl4pPr marL="6180238" indent="0">
              <a:buNone/>
              <a:defRPr sz="7200" b="1"/>
            </a:lvl4pPr>
            <a:lvl5pPr marL="8240317" indent="0">
              <a:buNone/>
              <a:defRPr sz="7200" b="1"/>
            </a:lvl5pPr>
            <a:lvl6pPr marL="10300397" indent="0">
              <a:buNone/>
              <a:defRPr sz="7200" b="1"/>
            </a:lvl6pPr>
            <a:lvl7pPr marL="12360477" indent="0">
              <a:buNone/>
              <a:defRPr sz="7200" b="1"/>
            </a:lvl7pPr>
            <a:lvl8pPr marL="14420556" indent="0">
              <a:buNone/>
              <a:defRPr sz="7200" b="1"/>
            </a:lvl8pPr>
            <a:lvl9pPr marL="16480635" indent="0">
              <a:buNone/>
              <a:defRPr sz="7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3" cy="18966182"/>
          </a:xfrm>
        </p:spPr>
        <p:txBody>
          <a:bodyPr/>
          <a:lstStyle>
            <a:lvl1pPr>
              <a:defRPr sz="10799"/>
            </a:lvl1pPr>
            <a:lvl2pPr>
              <a:defRPr sz="9000"/>
            </a:lvl2pPr>
            <a:lvl3pPr>
              <a:defRPr sz="8142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2"/>
            <a:ext cx="19400520" cy="3070858"/>
          </a:xfrm>
        </p:spPr>
        <p:txBody>
          <a:bodyPr anchor="b"/>
          <a:lstStyle>
            <a:lvl1pPr marL="0" indent="0">
              <a:buNone/>
              <a:defRPr sz="10799" b="1"/>
            </a:lvl1pPr>
            <a:lvl2pPr marL="2060079" indent="0">
              <a:buNone/>
              <a:defRPr sz="9000" b="1"/>
            </a:lvl2pPr>
            <a:lvl3pPr marL="4120159" indent="0">
              <a:buNone/>
              <a:defRPr sz="8142" b="1"/>
            </a:lvl3pPr>
            <a:lvl4pPr marL="6180238" indent="0">
              <a:buNone/>
              <a:defRPr sz="7200" b="1"/>
            </a:lvl4pPr>
            <a:lvl5pPr marL="8240317" indent="0">
              <a:buNone/>
              <a:defRPr sz="7200" b="1"/>
            </a:lvl5pPr>
            <a:lvl6pPr marL="10300397" indent="0">
              <a:buNone/>
              <a:defRPr sz="7200" b="1"/>
            </a:lvl6pPr>
            <a:lvl7pPr marL="12360477" indent="0">
              <a:buNone/>
              <a:defRPr sz="7200" b="1"/>
            </a:lvl7pPr>
            <a:lvl8pPr marL="14420556" indent="0">
              <a:buNone/>
              <a:defRPr sz="7200" b="1"/>
            </a:lvl8pPr>
            <a:lvl9pPr marL="16480635" indent="0">
              <a:buNone/>
              <a:defRPr sz="7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0"/>
            <a:ext cx="19400520" cy="18966182"/>
          </a:xfrm>
        </p:spPr>
        <p:txBody>
          <a:bodyPr/>
          <a:lstStyle>
            <a:lvl1pPr>
              <a:defRPr sz="10799"/>
            </a:lvl1pPr>
            <a:lvl2pPr>
              <a:defRPr sz="9000"/>
            </a:lvl2pPr>
            <a:lvl3pPr>
              <a:defRPr sz="8142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39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789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75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3" cy="5577840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4399"/>
            </a:lvl1pPr>
            <a:lvl2pPr>
              <a:defRPr sz="12599"/>
            </a:lvl2pPr>
            <a:lvl3pPr>
              <a:defRPr sz="10799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3" cy="22517102"/>
          </a:xfrm>
        </p:spPr>
        <p:txBody>
          <a:bodyPr/>
          <a:lstStyle>
            <a:lvl1pPr marL="0" indent="0">
              <a:buNone/>
              <a:defRPr sz="6343"/>
            </a:lvl1pPr>
            <a:lvl2pPr marL="2060079" indent="0">
              <a:buNone/>
              <a:defRPr sz="5400"/>
            </a:lvl2pPr>
            <a:lvl3pPr marL="4120159" indent="0">
              <a:buNone/>
              <a:defRPr sz="4543"/>
            </a:lvl3pPr>
            <a:lvl4pPr marL="6180238" indent="0">
              <a:buNone/>
              <a:defRPr sz="4028"/>
            </a:lvl4pPr>
            <a:lvl5pPr marL="8240317" indent="0">
              <a:buNone/>
              <a:defRPr sz="4028"/>
            </a:lvl5pPr>
            <a:lvl6pPr marL="10300397" indent="0">
              <a:buNone/>
              <a:defRPr sz="4028"/>
            </a:lvl6pPr>
            <a:lvl7pPr marL="12360477" indent="0">
              <a:buNone/>
              <a:defRPr sz="4028"/>
            </a:lvl7pPr>
            <a:lvl8pPr marL="14420556" indent="0">
              <a:buNone/>
              <a:defRPr sz="4028"/>
            </a:lvl8pPr>
            <a:lvl9pPr marL="16480635" indent="0">
              <a:buNone/>
              <a:defRPr sz="402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4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0"/>
            <a:ext cx="26334720" cy="2720342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/>
          <a:lstStyle>
            <a:lvl1pPr marL="0" indent="0">
              <a:buNone/>
              <a:defRPr sz="14399"/>
            </a:lvl1pPr>
            <a:lvl2pPr marL="2060079" indent="0">
              <a:buNone/>
              <a:defRPr sz="12599"/>
            </a:lvl2pPr>
            <a:lvl3pPr marL="4120159" indent="0">
              <a:buNone/>
              <a:defRPr sz="10799"/>
            </a:lvl3pPr>
            <a:lvl4pPr marL="6180238" indent="0">
              <a:buNone/>
              <a:defRPr sz="9000"/>
            </a:lvl4pPr>
            <a:lvl5pPr marL="8240317" indent="0">
              <a:buNone/>
              <a:defRPr sz="9000"/>
            </a:lvl5pPr>
            <a:lvl6pPr marL="10300397" indent="0">
              <a:buNone/>
              <a:defRPr sz="9000"/>
            </a:lvl6pPr>
            <a:lvl7pPr marL="12360477" indent="0">
              <a:buNone/>
              <a:defRPr sz="9000"/>
            </a:lvl7pPr>
            <a:lvl8pPr marL="14420556" indent="0">
              <a:buNone/>
              <a:defRPr sz="9000"/>
            </a:lvl8pPr>
            <a:lvl9pPr marL="16480635" indent="0">
              <a:buNone/>
              <a:defRPr sz="9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2"/>
            <a:ext cx="26334720" cy="3863338"/>
          </a:xfrm>
        </p:spPr>
        <p:txBody>
          <a:bodyPr/>
          <a:lstStyle>
            <a:lvl1pPr marL="0" indent="0">
              <a:buNone/>
              <a:defRPr sz="6343"/>
            </a:lvl1pPr>
            <a:lvl2pPr marL="2060079" indent="0">
              <a:buNone/>
              <a:defRPr sz="5400"/>
            </a:lvl2pPr>
            <a:lvl3pPr marL="4120159" indent="0">
              <a:buNone/>
              <a:defRPr sz="4543"/>
            </a:lvl3pPr>
            <a:lvl4pPr marL="6180238" indent="0">
              <a:buNone/>
              <a:defRPr sz="4028"/>
            </a:lvl4pPr>
            <a:lvl5pPr marL="8240317" indent="0">
              <a:buNone/>
              <a:defRPr sz="4028"/>
            </a:lvl5pPr>
            <a:lvl6pPr marL="10300397" indent="0">
              <a:buNone/>
              <a:defRPr sz="4028"/>
            </a:lvl6pPr>
            <a:lvl7pPr marL="12360477" indent="0">
              <a:buNone/>
              <a:defRPr sz="4028"/>
            </a:lvl7pPr>
            <a:lvl8pPr marL="14420556" indent="0">
              <a:buNone/>
              <a:defRPr sz="4028"/>
            </a:lvl8pPr>
            <a:lvl9pPr marL="16480635" indent="0">
              <a:buNone/>
              <a:defRPr sz="402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76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80709" tIns="240355" rIns="480709" bIns="24035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80709" tIns="240355" rIns="480709" bIns="24035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4C4CA-94A1-834E-A2BA-CE4D58E93A4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8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60079" rtl="0" eaLnBrk="1" latinLnBrk="0" hangingPunct="1">
        <a:spcBef>
          <a:spcPct val="0"/>
        </a:spcBef>
        <a:buNone/>
        <a:defRPr sz="197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5060" indent="-1545060" algn="l" defTabSz="2060079" rtl="0" eaLnBrk="1" latinLnBrk="0" hangingPunct="1">
        <a:spcBef>
          <a:spcPct val="20000"/>
        </a:spcBef>
        <a:buFont typeface="Arial"/>
        <a:buChar char="•"/>
        <a:defRPr sz="14399" kern="1200">
          <a:solidFill>
            <a:schemeClr val="tx1"/>
          </a:solidFill>
          <a:latin typeface="+mn-lt"/>
          <a:ea typeface="+mn-ea"/>
          <a:cs typeface="+mn-cs"/>
        </a:defRPr>
      </a:lvl1pPr>
      <a:lvl2pPr marL="3347629" indent="-1287549" algn="l" defTabSz="2060079" rtl="0" eaLnBrk="1" latinLnBrk="0" hangingPunct="1">
        <a:spcBef>
          <a:spcPct val="20000"/>
        </a:spcBef>
        <a:buFont typeface="Arial"/>
        <a:buChar char="–"/>
        <a:defRPr sz="12599" kern="1200">
          <a:solidFill>
            <a:schemeClr val="tx1"/>
          </a:solidFill>
          <a:latin typeface="+mn-lt"/>
          <a:ea typeface="+mn-ea"/>
          <a:cs typeface="+mn-cs"/>
        </a:defRPr>
      </a:lvl2pPr>
      <a:lvl3pPr marL="5150198" indent="-1030040" algn="l" defTabSz="2060079" rtl="0" eaLnBrk="1" latinLnBrk="0" hangingPunct="1">
        <a:spcBef>
          <a:spcPct val="20000"/>
        </a:spcBef>
        <a:buFont typeface="Arial"/>
        <a:buChar char="•"/>
        <a:defRPr sz="10799" kern="1200">
          <a:solidFill>
            <a:schemeClr val="tx1"/>
          </a:solidFill>
          <a:latin typeface="+mn-lt"/>
          <a:ea typeface="+mn-ea"/>
          <a:cs typeface="+mn-cs"/>
        </a:defRPr>
      </a:lvl3pPr>
      <a:lvl4pPr marL="7210277" indent="-1030040" algn="l" defTabSz="2060079" rtl="0" eaLnBrk="1" latinLnBrk="0" hangingPunct="1">
        <a:spcBef>
          <a:spcPct val="20000"/>
        </a:spcBef>
        <a:buFont typeface="Arial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70358" indent="-1030040" algn="l" defTabSz="2060079" rtl="0" eaLnBrk="1" latinLnBrk="0" hangingPunct="1">
        <a:spcBef>
          <a:spcPct val="20000"/>
        </a:spcBef>
        <a:buFont typeface="Arial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30437" indent="-1030040" algn="l" defTabSz="2060079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90516" indent="-1030040" algn="l" defTabSz="2060079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50595" indent="-1030040" algn="l" defTabSz="2060079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510675" indent="-1030040" algn="l" defTabSz="2060079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60079" rtl="0" eaLnBrk="1" latinLnBrk="0" hangingPunct="1">
        <a:defRPr sz="8142" kern="1200">
          <a:solidFill>
            <a:schemeClr val="tx1"/>
          </a:solidFill>
          <a:latin typeface="+mn-lt"/>
          <a:ea typeface="+mn-ea"/>
          <a:cs typeface="+mn-cs"/>
        </a:defRPr>
      </a:lvl1pPr>
      <a:lvl2pPr marL="2060079" algn="l" defTabSz="2060079" rtl="0" eaLnBrk="1" latinLnBrk="0" hangingPunct="1">
        <a:defRPr sz="8142" kern="1200">
          <a:solidFill>
            <a:schemeClr val="tx1"/>
          </a:solidFill>
          <a:latin typeface="+mn-lt"/>
          <a:ea typeface="+mn-ea"/>
          <a:cs typeface="+mn-cs"/>
        </a:defRPr>
      </a:lvl2pPr>
      <a:lvl3pPr marL="4120159" algn="l" defTabSz="2060079" rtl="0" eaLnBrk="1" latinLnBrk="0" hangingPunct="1">
        <a:defRPr sz="8142" kern="1200">
          <a:solidFill>
            <a:schemeClr val="tx1"/>
          </a:solidFill>
          <a:latin typeface="+mn-lt"/>
          <a:ea typeface="+mn-ea"/>
          <a:cs typeface="+mn-cs"/>
        </a:defRPr>
      </a:lvl3pPr>
      <a:lvl4pPr marL="6180238" algn="l" defTabSz="2060079" rtl="0" eaLnBrk="1" latinLnBrk="0" hangingPunct="1">
        <a:defRPr sz="8142" kern="1200">
          <a:solidFill>
            <a:schemeClr val="tx1"/>
          </a:solidFill>
          <a:latin typeface="+mn-lt"/>
          <a:ea typeface="+mn-ea"/>
          <a:cs typeface="+mn-cs"/>
        </a:defRPr>
      </a:lvl4pPr>
      <a:lvl5pPr marL="8240317" algn="l" defTabSz="2060079" rtl="0" eaLnBrk="1" latinLnBrk="0" hangingPunct="1">
        <a:defRPr sz="8142" kern="1200">
          <a:solidFill>
            <a:schemeClr val="tx1"/>
          </a:solidFill>
          <a:latin typeface="+mn-lt"/>
          <a:ea typeface="+mn-ea"/>
          <a:cs typeface="+mn-cs"/>
        </a:defRPr>
      </a:lvl5pPr>
      <a:lvl6pPr marL="10300397" algn="l" defTabSz="2060079" rtl="0" eaLnBrk="1" latinLnBrk="0" hangingPunct="1">
        <a:defRPr sz="8142" kern="1200">
          <a:solidFill>
            <a:schemeClr val="tx1"/>
          </a:solidFill>
          <a:latin typeface="+mn-lt"/>
          <a:ea typeface="+mn-ea"/>
          <a:cs typeface="+mn-cs"/>
        </a:defRPr>
      </a:lvl6pPr>
      <a:lvl7pPr marL="12360477" algn="l" defTabSz="2060079" rtl="0" eaLnBrk="1" latinLnBrk="0" hangingPunct="1">
        <a:defRPr sz="8142" kern="1200">
          <a:solidFill>
            <a:schemeClr val="tx1"/>
          </a:solidFill>
          <a:latin typeface="+mn-lt"/>
          <a:ea typeface="+mn-ea"/>
          <a:cs typeface="+mn-cs"/>
        </a:defRPr>
      </a:lvl7pPr>
      <a:lvl8pPr marL="14420556" algn="l" defTabSz="2060079" rtl="0" eaLnBrk="1" latinLnBrk="0" hangingPunct="1">
        <a:defRPr sz="8142" kern="1200">
          <a:solidFill>
            <a:schemeClr val="tx1"/>
          </a:solidFill>
          <a:latin typeface="+mn-lt"/>
          <a:ea typeface="+mn-ea"/>
          <a:cs typeface="+mn-cs"/>
        </a:defRPr>
      </a:lvl8pPr>
      <a:lvl9pPr marL="16480635" algn="l" defTabSz="2060079" rtl="0" eaLnBrk="1" latinLnBrk="0" hangingPunct="1">
        <a:defRPr sz="814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0691" y="2351316"/>
            <a:ext cx="42085907" cy="5009811"/>
          </a:xfrm>
          <a:prstGeom prst="rect">
            <a:avLst/>
          </a:prstGeom>
          <a:solidFill>
            <a:srgbClr val="00498C"/>
          </a:solidFill>
          <a:ln>
            <a:solidFill>
              <a:srgbClr val="26416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142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06886" y="3577108"/>
            <a:ext cx="31802950" cy="1252972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2403546" rtl="0" eaLnBrk="1" latinLnBrk="0" hangingPunct="1">
              <a:spcBef>
                <a:spcPct val="0"/>
              </a:spcBef>
              <a:buNone/>
              <a:defRPr sz="23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542" dirty="0" smtClean="0">
                <a:solidFill>
                  <a:srgbClr val="FFD96E"/>
                </a:solidFill>
              </a:rPr>
              <a:t>Title of the EBP Project</a:t>
            </a:r>
            <a:endParaRPr lang="en-US" sz="7542" dirty="0">
              <a:solidFill>
                <a:srgbClr val="FFD96E"/>
              </a:solidFill>
            </a:endParaRPr>
          </a:p>
        </p:txBody>
      </p:sp>
      <p:sp>
        <p:nvSpPr>
          <p:cNvPr id="8" name="Text Placeholder 4"/>
          <p:cNvSpPr txBox="1">
            <a:spLocks/>
          </p:cNvSpPr>
          <p:nvPr/>
        </p:nvSpPr>
        <p:spPr>
          <a:xfrm>
            <a:off x="2757399" y="4915978"/>
            <a:ext cx="38376403" cy="1093170"/>
          </a:xfrm>
          <a:prstGeom prst="rect">
            <a:avLst/>
          </a:prstGeom>
        </p:spPr>
        <p:txBody>
          <a:bodyPr vert="horz" wrap="square" lIns="412036" tIns="206019" rIns="412036" bIns="206019" rtlCol="0" anchor="ctr">
            <a:spAutoFit/>
          </a:bodyPr>
          <a:lstStyle>
            <a:defPPr>
              <a:defRPr lang="en-US"/>
            </a:defPPr>
            <a:lvl1pPr marL="0" algn="r" defTabSz="2403546" rtl="0" eaLnBrk="1" latinLnBrk="0" hangingPunct="1">
              <a:defRPr sz="6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403546" algn="l" defTabSz="2403546" rtl="0" eaLnBrk="1" latinLnBrk="0" hangingPunct="1"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807092" algn="l" defTabSz="2403546" rtl="0" eaLnBrk="1" latinLnBrk="0" hangingPunct="1"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10638" algn="l" defTabSz="2403546" rtl="0" eaLnBrk="1" latinLnBrk="0" hangingPunct="1"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614184" algn="l" defTabSz="2403546" rtl="0" eaLnBrk="1" latinLnBrk="0" hangingPunct="1"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17731" algn="l" defTabSz="2403546" rtl="0" eaLnBrk="1" latinLnBrk="0" hangingPunct="1"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21277" algn="l" defTabSz="2403546" rtl="0" eaLnBrk="1" latinLnBrk="0" hangingPunct="1"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824823" algn="l" defTabSz="2403546" rtl="0" eaLnBrk="1" latinLnBrk="0" hangingPunct="1"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28369" algn="l" defTabSz="2403546" rtl="0" eaLnBrk="1" latinLnBrk="0" hangingPunct="1"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smtClean="0">
                <a:solidFill>
                  <a:srgbClr val="FFFFFF"/>
                </a:solidFill>
              </a:rPr>
              <a:t>Presenter Names and Credentials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84399" y="6109404"/>
            <a:ext cx="4389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FFFF"/>
                </a:solidFill>
              </a:rPr>
              <a:t>Your Department, Your Hospital, City and </a:t>
            </a:r>
            <a:r>
              <a:rPr lang="en-US" sz="3600" dirty="0" smtClean="0">
                <a:solidFill>
                  <a:srgbClr val="FFFFFF"/>
                </a:solidFill>
              </a:rPr>
              <a:t>State</a:t>
            </a:r>
          </a:p>
          <a:p>
            <a:pPr algn="ctr"/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936664" y="7970255"/>
            <a:ext cx="2286267" cy="16750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660" dirty="0">
                <a:solidFill>
                  <a:schemeClr val="bg1"/>
                </a:solidFill>
              </a:rPr>
              <a:t>Results</a:t>
            </a:r>
          </a:p>
          <a:p>
            <a:endParaRPr lang="en-US" sz="4628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18227" y="7919396"/>
            <a:ext cx="11778940" cy="1200329"/>
          </a:xfrm>
          <a:prstGeom prst="rect">
            <a:avLst/>
          </a:prstGeom>
          <a:solidFill>
            <a:srgbClr val="00498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</a:rPr>
              <a:t>Introduction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1077" y="9302429"/>
            <a:ext cx="11778940" cy="6400800"/>
          </a:xfrm>
          <a:prstGeom prst="rect">
            <a:avLst/>
          </a:prstGeom>
          <a:noFill/>
          <a:ln>
            <a:solidFill>
              <a:srgbClr val="264162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i="1" dirty="0" smtClean="0"/>
              <a:t>Text Box</a:t>
            </a:r>
            <a:endParaRPr lang="en-US" sz="6600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1014802" y="16415696"/>
            <a:ext cx="11778940" cy="1200329"/>
          </a:xfrm>
          <a:prstGeom prst="rect">
            <a:avLst/>
          </a:prstGeom>
          <a:solidFill>
            <a:srgbClr val="00498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Practice Question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57652" y="17798729"/>
            <a:ext cx="11778940" cy="5486400"/>
          </a:xfrm>
          <a:prstGeom prst="rect">
            <a:avLst/>
          </a:prstGeom>
          <a:noFill/>
          <a:ln>
            <a:solidFill>
              <a:srgbClr val="264162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i="1" dirty="0" smtClean="0"/>
              <a:t>Text Box</a:t>
            </a:r>
            <a:endParaRPr lang="en-US" sz="6600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1018227" y="23894698"/>
            <a:ext cx="11778940" cy="1200329"/>
          </a:xfrm>
          <a:prstGeom prst="rect">
            <a:avLst/>
          </a:prstGeom>
          <a:solidFill>
            <a:srgbClr val="00498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Search Strategy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014802" y="25297249"/>
            <a:ext cx="11778940" cy="6400800"/>
          </a:xfrm>
          <a:prstGeom prst="rect">
            <a:avLst/>
          </a:prstGeom>
          <a:noFill/>
          <a:ln>
            <a:solidFill>
              <a:srgbClr val="264162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i="1" dirty="0" smtClean="0"/>
              <a:t>Text Box</a:t>
            </a:r>
            <a:endParaRPr lang="en-US" sz="6600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13629327" y="7919396"/>
            <a:ext cx="16492148" cy="1200329"/>
          </a:xfrm>
          <a:prstGeom prst="rect">
            <a:avLst/>
          </a:prstGeom>
          <a:solidFill>
            <a:srgbClr val="00498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Level and Quality of Included Evidence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3625902" y="9379097"/>
            <a:ext cx="16492148" cy="16642080"/>
          </a:xfrm>
          <a:prstGeom prst="rect">
            <a:avLst/>
          </a:prstGeom>
          <a:noFill/>
          <a:ln>
            <a:solidFill>
              <a:srgbClr val="264162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i="1" dirty="0" smtClean="0"/>
              <a:t>Text Box, tables or figures</a:t>
            </a:r>
            <a:endParaRPr lang="en-US" sz="6600" i="1" dirty="0"/>
          </a:p>
        </p:txBody>
      </p:sp>
      <p:sp>
        <p:nvSpPr>
          <p:cNvPr id="51" name="TextBox 50"/>
          <p:cNvSpPr txBox="1"/>
          <p:nvPr/>
        </p:nvSpPr>
        <p:spPr>
          <a:xfrm>
            <a:off x="30920764" y="7919396"/>
            <a:ext cx="11778940" cy="1200329"/>
          </a:xfrm>
          <a:prstGeom prst="rect">
            <a:avLst/>
          </a:prstGeom>
          <a:solidFill>
            <a:srgbClr val="00498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Synthesis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0917339" y="9436247"/>
            <a:ext cx="11778940" cy="8229600"/>
          </a:xfrm>
          <a:prstGeom prst="rect">
            <a:avLst/>
          </a:prstGeom>
          <a:noFill/>
          <a:ln>
            <a:solidFill>
              <a:srgbClr val="264162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i="1" dirty="0" smtClean="0"/>
              <a:t>Text Box</a:t>
            </a:r>
            <a:endParaRPr lang="en-US" sz="6600" i="1" dirty="0"/>
          </a:p>
        </p:txBody>
      </p:sp>
      <p:sp>
        <p:nvSpPr>
          <p:cNvPr id="53" name="TextBox 52"/>
          <p:cNvSpPr txBox="1"/>
          <p:nvPr/>
        </p:nvSpPr>
        <p:spPr>
          <a:xfrm>
            <a:off x="13629327" y="26471977"/>
            <a:ext cx="29066952" cy="1200329"/>
          </a:xfrm>
          <a:prstGeom prst="rect">
            <a:avLst/>
          </a:prstGeom>
          <a:solidFill>
            <a:srgbClr val="00498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Recommendations for Translation into Practice 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3629327" y="28074739"/>
            <a:ext cx="29066952" cy="3749040"/>
          </a:xfrm>
          <a:prstGeom prst="rect">
            <a:avLst/>
          </a:prstGeom>
          <a:noFill/>
          <a:ln>
            <a:solidFill>
              <a:srgbClr val="264162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i="1" dirty="0" smtClean="0"/>
              <a:t>Text Box</a:t>
            </a:r>
            <a:endParaRPr lang="en-US" sz="6600" i="1" dirty="0"/>
          </a:p>
        </p:txBody>
      </p:sp>
      <p:sp>
        <p:nvSpPr>
          <p:cNvPr id="55" name="TextBox 54"/>
          <p:cNvSpPr txBox="1"/>
          <p:nvPr/>
        </p:nvSpPr>
        <p:spPr>
          <a:xfrm>
            <a:off x="30924189" y="18244496"/>
            <a:ext cx="11778940" cy="1200329"/>
          </a:xfrm>
          <a:prstGeom prst="rect">
            <a:avLst/>
          </a:prstGeom>
          <a:solidFill>
            <a:srgbClr val="00498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References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0920764" y="19647047"/>
            <a:ext cx="11778940" cy="6400800"/>
          </a:xfrm>
          <a:prstGeom prst="rect">
            <a:avLst/>
          </a:prstGeom>
          <a:noFill/>
          <a:ln>
            <a:solidFill>
              <a:srgbClr val="264162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i="1" dirty="0" smtClean="0"/>
              <a:t>Text Box</a:t>
            </a:r>
            <a:endParaRPr lang="en-US" sz="6600" i="1" dirty="0"/>
          </a:p>
        </p:txBody>
      </p:sp>
      <p:pic>
        <p:nvPicPr>
          <p:cNvPr id="23" name="Picture 4" descr="https://cdn2.webdamdb.com/220th_sm_cabiTitRoN41.png?157376368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696" y="2745424"/>
            <a:ext cx="6505303" cy="4169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653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Research_Poster_JHM</Template>
  <TotalTime>588</TotalTime>
  <Words>103</Words>
  <Application>Microsoft Office PowerPoint</Application>
  <PresentationFormat>Custom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Johns Hopkins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 Day</dc:creator>
  <cp:lastModifiedBy>Maddie Whalen</cp:lastModifiedBy>
  <cp:revision>36</cp:revision>
  <dcterms:created xsi:type="dcterms:W3CDTF">2016-03-29T13:04:51Z</dcterms:created>
  <dcterms:modified xsi:type="dcterms:W3CDTF">2021-09-01T18:57:41Z</dcterms:modified>
</cp:coreProperties>
</file>